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sldIdLst>
    <p:sldId id="256" r:id="rId5"/>
    <p:sldId id="263" r:id="rId6"/>
    <p:sldId id="257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62" r:id="rId21"/>
  </p:sldIdLst>
  <p:sldSz cx="10693400" cy="7561263"/>
  <p:notesSz cx="6858000" cy="9144000"/>
  <p:defaultTextStyle>
    <a:defPPr>
      <a:defRPr lang="de-DE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">
          <p15:clr>
            <a:srgbClr val="A4A3A4"/>
          </p15:clr>
        </p15:guide>
        <p15:guide id="2" orient="horz" pos="963">
          <p15:clr>
            <a:srgbClr val="A4A3A4"/>
          </p15:clr>
        </p15:guide>
        <p15:guide id="3" orient="horz" pos="3968">
          <p15:clr>
            <a:srgbClr val="A4A3A4"/>
          </p15:clr>
        </p15:guide>
        <p15:guide id="4" orient="horz" pos="287">
          <p15:clr>
            <a:srgbClr val="A4A3A4"/>
          </p15:clr>
        </p15:guide>
        <p15:guide id="5" orient="horz" pos="4475">
          <p15:clr>
            <a:srgbClr val="A4A3A4"/>
          </p15:clr>
        </p15:guide>
        <p15:guide id="6" orient="horz" pos="1020">
          <p15:clr>
            <a:srgbClr val="A4A3A4"/>
          </p15:clr>
        </p15:guide>
        <p15:guide id="7" pos="289">
          <p15:clr>
            <a:srgbClr val="A4A3A4"/>
          </p15:clr>
        </p15:guide>
        <p15:guide id="8" pos="64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70" autoAdjust="0"/>
    <p:restoredTop sz="94660"/>
  </p:normalViewPr>
  <p:slideViewPr>
    <p:cSldViewPr snapToGrid="0" snapToObjects="1" showGuides="1">
      <p:cViewPr varScale="1">
        <p:scale>
          <a:sx n="90" d="100"/>
          <a:sy n="90" d="100"/>
        </p:scale>
        <p:origin x="1650" y="102"/>
      </p:cViewPr>
      <p:guideLst>
        <p:guide orient="horz" pos="226"/>
        <p:guide orient="horz" pos="963"/>
        <p:guide orient="horz" pos="3968"/>
        <p:guide orient="horz" pos="287"/>
        <p:guide orient="horz" pos="4475"/>
        <p:guide orient="horz" pos="1020"/>
        <p:guide pos="289"/>
        <p:guide pos="6447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0D4CD-6FD7-4506-977C-730F33DE0E43}" type="datetimeFigureOut">
              <a:rPr lang="de-DE" smtClean="0"/>
              <a:pPr/>
              <a:t>24.02.2020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D5BD95-0E2F-4346-9BF8-4A38C62AAEB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574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Farbkrei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9173"/>
            <a:ext cx="8017920" cy="6652090"/>
          </a:xfrm>
          <a:prstGeom prst="rect">
            <a:avLst/>
          </a:prstGeom>
        </p:spPr>
      </p:pic>
      <p:pic>
        <p:nvPicPr>
          <p:cNvPr id="11" name="Logo DOSB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1568" y="455614"/>
            <a:ext cx="1213045" cy="94139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4000" y="3420000"/>
            <a:ext cx="6120000" cy="2340000"/>
          </a:xfrm>
        </p:spPr>
        <p:txBody>
          <a:bodyPr anchor="b" anchorCtr="0"/>
          <a:lstStyle>
            <a:lvl1pPr>
              <a:lnSpc>
                <a:spcPct val="83000"/>
              </a:lnSpc>
              <a:defRPr sz="6100" cap="all" baseline="0"/>
            </a:lvl1pPr>
          </a:lstStyle>
          <a:p>
            <a:r>
              <a:rPr lang="de-DE" dirty="0"/>
              <a:t>Titel der</a:t>
            </a:r>
            <a:br>
              <a:rPr lang="de-DE" dirty="0"/>
            </a:br>
            <a:r>
              <a:rPr lang="de-DE" dirty="0"/>
              <a:t>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84000" y="5903999"/>
            <a:ext cx="6120000" cy="1188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b="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/>
              <a:t>Untertitel auch zweizeilig</a:t>
            </a:r>
            <a:br>
              <a:rPr lang="de-DE" dirty="0"/>
            </a:br>
            <a:r>
              <a:rPr lang="de-DE" dirty="0"/>
              <a:t>in Arial, 24 pt</a:t>
            </a:r>
          </a:p>
        </p:txBody>
      </p:sp>
      <p:grpSp>
        <p:nvGrpSpPr>
          <p:cNvPr id="53" name="Gruppieren 52"/>
          <p:cNvGrpSpPr/>
          <p:nvPr userDrawn="1"/>
        </p:nvGrpSpPr>
        <p:grpSpPr>
          <a:xfrm>
            <a:off x="-2808000" y="-468001"/>
            <a:ext cx="14328000" cy="8496001"/>
            <a:chOff x="-2808000" y="-468001"/>
            <a:chExt cx="14328000" cy="8496001"/>
          </a:xfrm>
        </p:grpSpPr>
        <p:grpSp>
          <p:nvGrpSpPr>
            <p:cNvPr id="54" name="Hilfslinien oben"/>
            <p:cNvGrpSpPr/>
            <p:nvPr userDrawn="1"/>
          </p:nvGrpSpPr>
          <p:grpSpPr>
            <a:xfrm>
              <a:off x="458788" y="-468000"/>
              <a:ext cx="9775825" cy="360000"/>
              <a:chOff x="458788" y="-468000"/>
              <a:chExt cx="9775825" cy="360000"/>
            </a:xfrm>
          </p:grpSpPr>
          <p:cxnSp>
            <p:nvCxnSpPr>
              <p:cNvPr id="101" name="Hilfslinien"/>
              <p:cNvCxnSpPr/>
              <p:nvPr userDrawn="1"/>
            </p:nvCxnSpPr>
            <p:spPr>
              <a:xfrm flipV="1">
                <a:off x="458788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Hilfslinien"/>
              <p:cNvCxnSpPr/>
              <p:nvPr userDrawn="1"/>
            </p:nvCxnSpPr>
            <p:spPr>
              <a:xfrm flipV="1">
                <a:off x="10234613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Linientext"/>
              <p:cNvSpPr txBox="1"/>
              <p:nvPr userDrawn="1"/>
            </p:nvSpPr>
            <p:spPr>
              <a:xfrm>
                <a:off x="4932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104" name="Linientext"/>
              <p:cNvSpPr txBox="1"/>
              <p:nvPr userDrawn="1"/>
            </p:nvSpPr>
            <p:spPr>
              <a:xfrm>
                <a:off x="94788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cm 01,27</a:t>
                </a:r>
              </a:p>
            </p:txBody>
          </p:sp>
        </p:grpSp>
        <p:grpSp>
          <p:nvGrpSpPr>
            <p:cNvPr id="55" name="Hilfslinien unten"/>
            <p:cNvGrpSpPr/>
            <p:nvPr userDrawn="1"/>
          </p:nvGrpSpPr>
          <p:grpSpPr>
            <a:xfrm>
              <a:off x="458788" y="7668000"/>
              <a:ext cx="9775825" cy="360000"/>
              <a:chOff x="458788" y="-468000"/>
              <a:chExt cx="9775825" cy="360000"/>
            </a:xfrm>
          </p:grpSpPr>
          <p:cxnSp>
            <p:nvCxnSpPr>
              <p:cNvPr id="97" name="Hilfslinien"/>
              <p:cNvCxnSpPr/>
              <p:nvPr userDrawn="1"/>
            </p:nvCxnSpPr>
            <p:spPr>
              <a:xfrm flipV="1">
                <a:off x="458788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Hilfslinien"/>
              <p:cNvCxnSpPr/>
              <p:nvPr userDrawn="1"/>
            </p:nvCxnSpPr>
            <p:spPr>
              <a:xfrm flipV="1">
                <a:off x="10234613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Linientext"/>
              <p:cNvSpPr txBox="1"/>
              <p:nvPr userDrawn="1"/>
            </p:nvSpPr>
            <p:spPr>
              <a:xfrm>
                <a:off x="4932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100" name="Linientext"/>
              <p:cNvSpPr txBox="1"/>
              <p:nvPr userDrawn="1"/>
            </p:nvSpPr>
            <p:spPr>
              <a:xfrm>
                <a:off x="94788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cm 01,27</a:t>
                </a:r>
              </a:p>
            </p:txBody>
          </p:sp>
        </p:grpSp>
        <p:grpSp>
          <p:nvGrpSpPr>
            <p:cNvPr id="56" name="Hilfslinien links"/>
            <p:cNvGrpSpPr/>
            <p:nvPr userDrawn="1"/>
          </p:nvGrpSpPr>
          <p:grpSpPr>
            <a:xfrm>
              <a:off x="-828000" y="5904000"/>
              <a:ext cx="720000" cy="1200063"/>
              <a:chOff x="10800000" y="5904000"/>
              <a:chExt cx="720000" cy="1200063"/>
            </a:xfrm>
          </p:grpSpPr>
          <p:cxnSp>
            <p:nvCxnSpPr>
              <p:cNvPr id="93" name="Hilfslinien"/>
              <p:cNvCxnSpPr/>
              <p:nvPr userDrawn="1"/>
            </p:nvCxnSpPr>
            <p:spPr>
              <a:xfrm flipH="1">
                <a:off x="11160000" y="629920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Hilfslinien"/>
              <p:cNvCxnSpPr/>
              <p:nvPr userDrawn="1"/>
            </p:nvCxnSpPr>
            <p:spPr>
              <a:xfrm flipH="1">
                <a:off x="11160000" y="71040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Linientext"/>
              <p:cNvSpPr txBox="1"/>
              <p:nvPr userDrawn="1"/>
            </p:nvSpPr>
            <p:spPr>
              <a:xfrm>
                <a:off x="10800000" y="5904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07,00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cm 17,50</a:t>
                </a:r>
              </a:p>
            </p:txBody>
          </p:sp>
          <p:sp>
            <p:nvSpPr>
              <p:cNvPr id="96" name="Linientext"/>
              <p:cNvSpPr txBox="1"/>
              <p:nvPr userDrawn="1"/>
            </p:nvSpPr>
            <p:spPr>
              <a:xfrm>
                <a:off x="10800000" y="67068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cm 19,73</a:t>
                </a:r>
              </a:p>
            </p:txBody>
          </p:sp>
        </p:grpSp>
        <p:sp>
          <p:nvSpPr>
            <p:cNvPr id="57" name="Regieanweisung // Fußzeile"/>
            <p:cNvSpPr txBox="1"/>
            <p:nvPr userDrawn="1"/>
          </p:nvSpPr>
          <p:spPr>
            <a:xfrm rot="10800000" flipH="1" flipV="1">
              <a:off x="1440000" y="7668000"/>
              <a:ext cx="504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Fußzeile pro Folie oder für alle/mehrere anpassen über Menü: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Einfügen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Text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Kopf- und Fußzeile</a:t>
              </a:r>
            </a:p>
          </p:txBody>
        </p:sp>
        <p:sp>
          <p:nvSpPr>
            <p:cNvPr id="58" name="Regieanweisung // Hilfslinien"/>
            <p:cNvSpPr txBox="1"/>
            <p:nvPr userDrawn="1"/>
          </p:nvSpPr>
          <p:spPr>
            <a:xfrm rot="10800000" flipH="1" flipV="1">
              <a:off x="1440000" y="-468001"/>
              <a:ext cx="504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Hilfslinien anzeigen über Menu: </a:t>
              </a:r>
              <a:b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</a:b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Ansicht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Anzeigen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Haken bei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Führungslinien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setzten</a:t>
              </a:r>
            </a:p>
          </p:txBody>
        </p:sp>
        <p:sp>
          <p:nvSpPr>
            <p:cNvPr id="59" name="Regieanweisung // Allgemein"/>
            <p:cNvSpPr txBox="1"/>
            <p:nvPr userDrawn="1"/>
          </p:nvSpPr>
          <p:spPr>
            <a:xfrm rot="10800000" flipH="1" flipV="1">
              <a:off x="-2808000" y="455614"/>
              <a:ext cx="2700000" cy="107315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Start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Zurücksetzen</a:t>
              </a:r>
            </a:p>
            <a:p>
              <a:pPr indent="0" algn="r">
                <a:lnSpc>
                  <a:spcPct val="100000"/>
                </a:lnSpc>
                <a:spcBef>
                  <a:spcPts val="90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Wechsel des Folienlayouts </a:t>
              </a:r>
              <a:b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</a:b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Start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Layout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000" b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000" b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  <p:grpSp>
          <p:nvGrpSpPr>
            <p:cNvPr id="60" name="Regieanweisung // Listenebenen"/>
            <p:cNvGrpSpPr/>
            <p:nvPr userDrawn="1"/>
          </p:nvGrpSpPr>
          <p:grpSpPr>
            <a:xfrm>
              <a:off x="-2808000" y="1854000"/>
              <a:ext cx="2700000" cy="1494000"/>
              <a:chOff x="-2808000" y="1854000"/>
              <a:chExt cx="2700000" cy="1494000"/>
            </a:xfrm>
          </p:grpSpPr>
          <p:pic>
            <p:nvPicPr>
              <p:cNvPr id="88" name="Bild Listenebenen erhöhen"/>
              <p:cNvPicPr>
                <a:picLocks noChangeAspect="1" noChangeArrowheads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80000" y="2520000"/>
                <a:ext cx="825004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9" name="Bild Listenebenen verringern"/>
              <p:cNvPicPr>
                <a:picLocks noChangeAspect="1" noChangeArrowheads="1"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80000" y="2988000"/>
                <a:ext cx="825004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0" name="Listenebenen verringern"/>
              <p:cNvSpPr txBox="1"/>
              <p:nvPr userDrawn="1"/>
            </p:nvSpPr>
            <p:spPr>
              <a:xfrm rot="10800000" flipH="1" flipV="1">
                <a:off x="-2772000" y="2988000"/>
                <a:ext cx="16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0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Listenebene verringern</a:t>
                </a:r>
              </a:p>
            </p:txBody>
          </p:sp>
          <p:sp>
            <p:nvSpPr>
              <p:cNvPr id="91" name="Regieanweisung // Listenebenen"/>
              <p:cNvSpPr txBox="1"/>
              <p:nvPr userDrawn="1"/>
            </p:nvSpPr>
            <p:spPr>
              <a:xfrm rot="10800000" flipH="1" flipV="1">
                <a:off x="-2808000" y="1854000"/>
                <a:ext cx="2700000" cy="64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900"/>
                  </a:spcBef>
                  <a:spcAft>
                    <a:spcPts val="0"/>
                  </a:spcAft>
                </a:pP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Wechsel der Textebene im Menü über: </a:t>
                </a:r>
                <a:b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</a:b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Start</a:t>
                </a: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// </a:t>
                </a: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Absatz</a:t>
                </a: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// </a:t>
                </a: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Listenebene </a:t>
                </a:r>
                <a:b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</a:b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erhöhen/verringern</a:t>
                </a:r>
              </a:p>
            </p:txBody>
          </p:sp>
          <p:sp>
            <p:nvSpPr>
              <p:cNvPr id="92" name="Listenebenen erhöhen"/>
              <p:cNvSpPr txBox="1"/>
              <p:nvPr userDrawn="1"/>
            </p:nvSpPr>
            <p:spPr>
              <a:xfrm rot="10800000" flipH="1" flipV="1">
                <a:off x="-2772000" y="2520000"/>
                <a:ext cx="16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0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Listenebene erhöhen</a:t>
                </a:r>
              </a:p>
            </p:txBody>
          </p:sp>
        </p:grpSp>
        <p:cxnSp>
          <p:nvCxnSpPr>
            <p:cNvPr id="61" name="Hilfslinien"/>
            <p:cNvCxnSpPr/>
            <p:nvPr userDrawn="1"/>
          </p:nvCxnSpPr>
          <p:spPr>
            <a:xfrm flipH="1">
              <a:off x="-468000" y="331948"/>
              <a:ext cx="360000" cy="0"/>
            </a:xfrm>
            <a:prstGeom prst="line">
              <a:avLst/>
            </a:prstGeom>
            <a:ln w="127" cap="sq">
              <a:solidFill>
                <a:schemeClr val="tx1">
                  <a:lumMod val="65000"/>
                  <a:lumOff val="35000"/>
                </a:schemeClr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Linientext"/>
            <p:cNvSpPr txBox="1"/>
            <p:nvPr userDrawn="1"/>
          </p:nvSpPr>
          <p:spPr>
            <a:xfrm>
              <a:off x="-828000" y="-36000"/>
              <a:ext cx="72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</a:pPr>
              <a:r>
                <a: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09,50</a:t>
              </a:r>
            </a:p>
            <a:p>
              <a:pPr algn="r">
                <a:lnSpc>
                  <a:spcPct val="100000"/>
                </a:lnSpc>
              </a:pPr>
              <a:r>
                <a: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cm 01,00</a:t>
              </a:r>
            </a:p>
          </p:txBody>
        </p:sp>
        <p:grpSp>
          <p:nvGrpSpPr>
            <p:cNvPr id="70" name="Gruppieren 69"/>
            <p:cNvGrpSpPr/>
            <p:nvPr userDrawn="1"/>
          </p:nvGrpSpPr>
          <p:grpSpPr>
            <a:xfrm>
              <a:off x="10800000" y="-36000"/>
              <a:ext cx="720000" cy="7140063"/>
              <a:chOff x="10800000" y="-36000"/>
              <a:chExt cx="720000" cy="7140063"/>
            </a:xfrm>
          </p:grpSpPr>
          <p:cxnSp>
            <p:nvCxnSpPr>
              <p:cNvPr id="71" name="Hilfslinien"/>
              <p:cNvCxnSpPr/>
              <p:nvPr userDrawn="1"/>
            </p:nvCxnSpPr>
            <p:spPr>
              <a:xfrm flipH="1">
                <a:off x="10800000" y="358775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Hilfslinien"/>
              <p:cNvCxnSpPr/>
              <p:nvPr userDrawn="1"/>
            </p:nvCxnSpPr>
            <p:spPr>
              <a:xfrm flipH="1">
                <a:off x="10800000" y="45561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Hilfslinien"/>
              <p:cNvCxnSpPr/>
              <p:nvPr userDrawn="1"/>
            </p:nvCxnSpPr>
            <p:spPr>
              <a:xfrm flipH="1">
                <a:off x="10800000" y="161925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Hilfslinien"/>
              <p:cNvCxnSpPr/>
              <p:nvPr userDrawn="1"/>
            </p:nvCxnSpPr>
            <p:spPr>
              <a:xfrm flipH="1">
                <a:off x="10800000" y="629920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Hilfslinien"/>
              <p:cNvCxnSpPr/>
              <p:nvPr userDrawn="1"/>
            </p:nvCxnSpPr>
            <p:spPr>
              <a:xfrm flipH="1">
                <a:off x="10800000" y="71040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Linientext"/>
              <p:cNvSpPr txBox="1"/>
              <p:nvPr userDrawn="1"/>
            </p:nvSpPr>
            <p:spPr>
              <a:xfrm>
                <a:off x="10800000" y="4932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82" name="Linientext"/>
              <p:cNvSpPr txBox="1"/>
              <p:nvPr userDrawn="1"/>
            </p:nvSpPr>
            <p:spPr>
              <a:xfrm>
                <a:off x="10800000" y="-36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09,50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01,00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83" name="Linientext"/>
              <p:cNvSpPr txBox="1"/>
              <p:nvPr userDrawn="1"/>
            </p:nvSpPr>
            <p:spPr>
              <a:xfrm>
                <a:off x="10800000" y="1656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06,00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04,50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84" name="Linientext"/>
              <p:cNvSpPr txBox="1"/>
              <p:nvPr userDrawn="1"/>
            </p:nvSpPr>
            <p:spPr>
              <a:xfrm>
                <a:off x="10800000" y="5904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07,00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17,50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85" name="Linientext"/>
              <p:cNvSpPr txBox="1"/>
              <p:nvPr userDrawn="1"/>
            </p:nvSpPr>
            <p:spPr>
              <a:xfrm>
                <a:off x="10800000" y="67068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19,73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86" name="Hilfslinien"/>
              <p:cNvCxnSpPr/>
              <p:nvPr userDrawn="1"/>
            </p:nvCxnSpPr>
            <p:spPr>
              <a:xfrm flipH="1">
                <a:off x="10800000" y="15287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Linientext"/>
              <p:cNvSpPr txBox="1"/>
              <p:nvPr userDrawn="1"/>
            </p:nvSpPr>
            <p:spPr>
              <a:xfrm>
                <a:off x="10800000" y="1170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06,25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04,25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440000" y="7117200"/>
            <a:ext cx="1800000" cy="180000"/>
          </a:xfrm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458788" y="7117118"/>
            <a:ext cx="360000" cy="180000"/>
          </a:xfrm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380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x. 3 Bilder Format ungleich links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/>
              <a:t>Headline einfügen auch zweizeilig</a:t>
            </a:r>
            <a:br>
              <a:rPr lang="de-DE" dirty="0"/>
            </a:br>
            <a:r>
              <a:rPr lang="de-DE" dirty="0"/>
              <a:t>Layout: </a:t>
            </a:r>
            <a:r>
              <a:rPr lang="de-DE" dirty="0" err="1"/>
              <a:t>Tx</a:t>
            </a:r>
            <a:r>
              <a:rPr lang="de-DE" dirty="0"/>
              <a:t>. 3 Bilder Format ungleich links-rechts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 hasCustomPrompt="1"/>
          </p:nvPr>
        </p:nvSpPr>
        <p:spPr>
          <a:xfrm>
            <a:off x="458788" y="1528763"/>
            <a:ext cx="9775825" cy="216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Aufzählungspunkt einfügen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Bildplatzhalter 7"/>
          <p:cNvSpPr>
            <a:spLocks noGrp="1"/>
          </p:cNvSpPr>
          <p:nvPr>
            <p:ph type="pic" sz="quarter" idx="13" hasCustomPrompt="1"/>
          </p:nvPr>
        </p:nvSpPr>
        <p:spPr>
          <a:xfrm>
            <a:off x="458788" y="3798000"/>
            <a:ext cx="2179800" cy="223056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/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Bild einfügen</a:t>
            </a:r>
          </a:p>
        </p:txBody>
      </p:sp>
      <p:sp>
        <p:nvSpPr>
          <p:cNvPr id="7" name="Bildplatzhalter 7"/>
          <p:cNvSpPr>
            <a:spLocks noGrp="1"/>
          </p:cNvSpPr>
          <p:nvPr>
            <p:ph type="pic" sz="quarter" idx="14" hasCustomPrompt="1"/>
          </p:nvPr>
        </p:nvSpPr>
        <p:spPr>
          <a:xfrm>
            <a:off x="2673701" y="3798000"/>
            <a:ext cx="3303000" cy="223056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/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Bild einfügen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 hasCustomPrompt="1"/>
          </p:nvPr>
        </p:nvSpPr>
        <p:spPr>
          <a:xfrm>
            <a:off x="6011813" y="3798000"/>
            <a:ext cx="4222800" cy="223056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/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Bild einfügen</a:t>
            </a:r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2673701" y="6066000"/>
            <a:ext cx="3303000" cy="18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de-DE" sz="700" b="0" i="0" u="none" strike="noStrike" baseline="0" smtClean="0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4pPr>
            <a:lvl5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5pPr>
            <a:lvl6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9pPr>
          </a:lstStyle>
          <a:p>
            <a:pPr lvl="0"/>
            <a:r>
              <a:rPr lang="de-DE" sz="700" b="0" i="0" u="none" strike="noStrike" baseline="0" dirty="0">
                <a:latin typeface="Apertura-Regular"/>
              </a:rPr>
              <a:t>Copyright</a:t>
            </a:r>
            <a:endParaRPr lang="de-DE" dirty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17" hasCustomPrompt="1"/>
          </p:nvPr>
        </p:nvSpPr>
        <p:spPr>
          <a:xfrm>
            <a:off x="6011813" y="6066000"/>
            <a:ext cx="4222800" cy="18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de-DE" sz="700" b="0" i="0" u="none" strike="noStrike" baseline="0" smtClean="0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4pPr>
            <a:lvl5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5pPr>
            <a:lvl6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9pPr>
          </a:lstStyle>
          <a:p>
            <a:pPr lvl="0"/>
            <a:r>
              <a:rPr lang="de-DE" sz="700" b="0" i="0" u="none" strike="noStrike" baseline="0" dirty="0">
                <a:latin typeface="Apertura-Regular"/>
              </a:rPr>
              <a:t>Copyright</a:t>
            </a:r>
            <a:endParaRPr lang="de-DE" dirty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18" hasCustomPrompt="1"/>
          </p:nvPr>
        </p:nvSpPr>
        <p:spPr>
          <a:xfrm>
            <a:off x="458787" y="6066000"/>
            <a:ext cx="2179801" cy="18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de-DE" sz="700" b="0" i="0" u="none" strike="noStrike" baseline="0" smtClean="0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4pPr>
            <a:lvl5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5pPr>
            <a:lvl6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9pPr>
          </a:lstStyle>
          <a:p>
            <a:pPr lvl="0"/>
            <a:r>
              <a:rPr lang="de-DE" sz="700" b="0" i="0" u="none" strike="noStrike" baseline="0" dirty="0">
                <a:latin typeface="Apertura-Regular"/>
              </a:rPr>
              <a:t>Copyright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8990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x. 3 Bilder Format ungleich rechts-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/>
              <a:t>Headline einfügen auch zweizeilig</a:t>
            </a:r>
            <a:br>
              <a:rPr lang="de-DE" dirty="0"/>
            </a:br>
            <a:r>
              <a:rPr lang="de-DE" dirty="0"/>
              <a:t>Layout: </a:t>
            </a:r>
            <a:r>
              <a:rPr lang="de-DE" dirty="0" err="1"/>
              <a:t>Tx</a:t>
            </a:r>
            <a:r>
              <a:rPr lang="de-DE" dirty="0"/>
              <a:t>. 3 Bilder Format ungleich rechts-links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 hasCustomPrompt="1"/>
          </p:nvPr>
        </p:nvSpPr>
        <p:spPr>
          <a:xfrm>
            <a:off x="458788" y="1528763"/>
            <a:ext cx="9775825" cy="216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Aufzählungspunkt einfügen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Bildplatzhalter 7"/>
          <p:cNvSpPr>
            <a:spLocks noGrp="1"/>
          </p:cNvSpPr>
          <p:nvPr>
            <p:ph type="pic" sz="quarter" idx="13" hasCustomPrompt="1"/>
          </p:nvPr>
        </p:nvSpPr>
        <p:spPr>
          <a:xfrm>
            <a:off x="458788" y="3798000"/>
            <a:ext cx="4222800" cy="223056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/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Bild einfügen</a:t>
            </a:r>
          </a:p>
        </p:txBody>
      </p:sp>
      <p:sp>
        <p:nvSpPr>
          <p:cNvPr id="7" name="Bildplatzhalter 7"/>
          <p:cNvSpPr>
            <a:spLocks noGrp="1"/>
          </p:cNvSpPr>
          <p:nvPr>
            <p:ph type="pic" sz="quarter" idx="14" hasCustomPrompt="1"/>
          </p:nvPr>
        </p:nvSpPr>
        <p:spPr>
          <a:xfrm>
            <a:off x="4716309" y="3798000"/>
            <a:ext cx="3303000" cy="223056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/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Bild einfügen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 hasCustomPrompt="1"/>
          </p:nvPr>
        </p:nvSpPr>
        <p:spPr>
          <a:xfrm>
            <a:off x="8054029" y="3798000"/>
            <a:ext cx="2181600" cy="223056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/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Bild einfügen</a:t>
            </a:r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716309" y="6066000"/>
            <a:ext cx="3303000" cy="18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de-DE" sz="700" b="0" i="0" u="none" strike="noStrike" baseline="0" smtClean="0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4pPr>
            <a:lvl5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5pPr>
            <a:lvl6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9pPr>
          </a:lstStyle>
          <a:p>
            <a:pPr lvl="0"/>
            <a:r>
              <a:rPr lang="de-DE" sz="700" b="0" i="0" u="none" strike="noStrike" baseline="0" dirty="0">
                <a:latin typeface="Apertura-Regular"/>
              </a:rPr>
              <a:t>Copyright</a:t>
            </a:r>
            <a:endParaRPr lang="de-DE" dirty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17" hasCustomPrompt="1"/>
          </p:nvPr>
        </p:nvSpPr>
        <p:spPr>
          <a:xfrm>
            <a:off x="8054029" y="6066000"/>
            <a:ext cx="2180584" cy="18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de-DE" sz="700" b="0" i="0" u="none" strike="noStrike" baseline="0" smtClean="0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4pPr>
            <a:lvl5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5pPr>
            <a:lvl6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9pPr>
          </a:lstStyle>
          <a:p>
            <a:pPr lvl="0"/>
            <a:r>
              <a:rPr lang="de-DE" sz="700" b="0" i="0" u="none" strike="noStrike" baseline="0" dirty="0">
                <a:latin typeface="Apertura-Regular"/>
              </a:rPr>
              <a:t>Copyright</a:t>
            </a:r>
            <a:endParaRPr lang="de-DE" dirty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18" hasCustomPrompt="1"/>
          </p:nvPr>
        </p:nvSpPr>
        <p:spPr>
          <a:xfrm>
            <a:off x="458787" y="6066000"/>
            <a:ext cx="4222801" cy="18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de-DE" sz="700" b="0" i="0" u="none" strike="noStrike" baseline="0" smtClean="0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4pPr>
            <a:lvl5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5pPr>
            <a:lvl6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9pPr>
          </a:lstStyle>
          <a:p>
            <a:pPr lvl="0"/>
            <a:r>
              <a:rPr lang="de-DE" sz="700" b="0" i="0" u="none" strike="noStrike" baseline="0" dirty="0">
                <a:latin typeface="Apertura-Regular"/>
              </a:rPr>
              <a:t>Copyright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399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1440000" y="7117200"/>
            <a:ext cx="1800000" cy="180000"/>
          </a:xfrm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>
          <a:xfrm>
            <a:off x="458788" y="7117118"/>
            <a:ext cx="360000" cy="180000"/>
          </a:xfrm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Bildplatzhalter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0693400" cy="7561263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/>
            </a:lvl1pPr>
          </a:lstStyle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Bild einfügen</a:t>
            </a:r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2000" y="7308000"/>
            <a:ext cx="4680000" cy="180000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700">
                <a:solidFill>
                  <a:schemeClr val="bg1"/>
                </a:solidFill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700">
                <a:solidFill>
                  <a:schemeClr val="bg1"/>
                </a:solidFill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700">
                <a:solidFill>
                  <a:schemeClr val="bg1"/>
                </a:solidFill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700">
                <a:solidFill>
                  <a:schemeClr val="bg1"/>
                </a:solidFill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>
                <a:solidFill>
                  <a:schemeClr val="bg1"/>
                </a:solidFill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>
                <a:solidFill>
                  <a:schemeClr val="bg1"/>
                </a:solidFill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700">
                <a:solidFill>
                  <a:schemeClr val="bg1"/>
                </a:solidFill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700">
                <a:solidFill>
                  <a:schemeClr val="bg1"/>
                </a:solidFill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Copyright</a:t>
            </a: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2808000" y="-468001"/>
            <a:ext cx="14328000" cy="8496001"/>
            <a:chOff x="-2808000" y="-468001"/>
            <a:chExt cx="14328000" cy="8496001"/>
          </a:xfrm>
        </p:grpSpPr>
        <p:grpSp>
          <p:nvGrpSpPr>
            <p:cNvPr id="13" name="Hilfslinien oben"/>
            <p:cNvGrpSpPr/>
            <p:nvPr userDrawn="1"/>
          </p:nvGrpSpPr>
          <p:grpSpPr>
            <a:xfrm>
              <a:off x="458788" y="-468000"/>
              <a:ext cx="9775825" cy="360000"/>
              <a:chOff x="458788" y="-468000"/>
              <a:chExt cx="9775825" cy="360000"/>
            </a:xfrm>
          </p:grpSpPr>
          <p:cxnSp>
            <p:nvCxnSpPr>
              <p:cNvPr id="48" name="Hilfslinien"/>
              <p:cNvCxnSpPr/>
              <p:nvPr userDrawn="1"/>
            </p:nvCxnSpPr>
            <p:spPr>
              <a:xfrm flipV="1">
                <a:off x="458788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Hilfslinien"/>
              <p:cNvCxnSpPr/>
              <p:nvPr userDrawn="1"/>
            </p:nvCxnSpPr>
            <p:spPr>
              <a:xfrm flipV="1">
                <a:off x="10234613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Linientext"/>
              <p:cNvSpPr txBox="1"/>
              <p:nvPr userDrawn="1"/>
            </p:nvSpPr>
            <p:spPr>
              <a:xfrm>
                <a:off x="4932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51" name="Linientext"/>
              <p:cNvSpPr txBox="1"/>
              <p:nvPr userDrawn="1"/>
            </p:nvSpPr>
            <p:spPr>
              <a:xfrm>
                <a:off x="94788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cm 01,27</a:t>
                </a:r>
              </a:p>
            </p:txBody>
          </p:sp>
        </p:grpSp>
        <p:grpSp>
          <p:nvGrpSpPr>
            <p:cNvPr id="14" name="Hilfslinien unten"/>
            <p:cNvGrpSpPr/>
            <p:nvPr userDrawn="1"/>
          </p:nvGrpSpPr>
          <p:grpSpPr>
            <a:xfrm>
              <a:off x="458788" y="7668000"/>
              <a:ext cx="9775825" cy="360000"/>
              <a:chOff x="458788" y="-468000"/>
              <a:chExt cx="9775825" cy="360000"/>
            </a:xfrm>
          </p:grpSpPr>
          <p:cxnSp>
            <p:nvCxnSpPr>
              <p:cNvPr id="44" name="Hilfslinien"/>
              <p:cNvCxnSpPr/>
              <p:nvPr userDrawn="1"/>
            </p:nvCxnSpPr>
            <p:spPr>
              <a:xfrm flipV="1">
                <a:off x="458788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Hilfslinien"/>
              <p:cNvCxnSpPr/>
              <p:nvPr userDrawn="1"/>
            </p:nvCxnSpPr>
            <p:spPr>
              <a:xfrm flipV="1">
                <a:off x="10234613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Linientext"/>
              <p:cNvSpPr txBox="1"/>
              <p:nvPr userDrawn="1"/>
            </p:nvSpPr>
            <p:spPr>
              <a:xfrm>
                <a:off x="4932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47" name="Linientext"/>
              <p:cNvSpPr txBox="1"/>
              <p:nvPr userDrawn="1"/>
            </p:nvSpPr>
            <p:spPr>
              <a:xfrm>
                <a:off x="94788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cm 01,27</a:t>
                </a:r>
              </a:p>
            </p:txBody>
          </p:sp>
        </p:grpSp>
        <p:grpSp>
          <p:nvGrpSpPr>
            <p:cNvPr id="15" name="Hilfslinien links"/>
            <p:cNvGrpSpPr/>
            <p:nvPr userDrawn="1"/>
          </p:nvGrpSpPr>
          <p:grpSpPr>
            <a:xfrm>
              <a:off x="-828000" y="5904000"/>
              <a:ext cx="720000" cy="1200063"/>
              <a:chOff x="10800000" y="5904000"/>
              <a:chExt cx="720000" cy="1200063"/>
            </a:xfrm>
          </p:grpSpPr>
          <p:cxnSp>
            <p:nvCxnSpPr>
              <p:cNvPr id="40" name="Hilfslinien"/>
              <p:cNvCxnSpPr/>
              <p:nvPr userDrawn="1"/>
            </p:nvCxnSpPr>
            <p:spPr>
              <a:xfrm flipH="1">
                <a:off x="11160000" y="629920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Hilfslinien"/>
              <p:cNvCxnSpPr/>
              <p:nvPr userDrawn="1"/>
            </p:nvCxnSpPr>
            <p:spPr>
              <a:xfrm flipH="1">
                <a:off x="11160000" y="71040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Linientext"/>
              <p:cNvSpPr txBox="1"/>
              <p:nvPr userDrawn="1"/>
            </p:nvSpPr>
            <p:spPr>
              <a:xfrm>
                <a:off x="10800000" y="5904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07,00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cm 17,50</a:t>
                </a:r>
              </a:p>
            </p:txBody>
          </p:sp>
          <p:sp>
            <p:nvSpPr>
              <p:cNvPr id="43" name="Linientext"/>
              <p:cNvSpPr txBox="1"/>
              <p:nvPr userDrawn="1"/>
            </p:nvSpPr>
            <p:spPr>
              <a:xfrm>
                <a:off x="10800000" y="67068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cm 19,73</a:t>
                </a:r>
              </a:p>
            </p:txBody>
          </p:sp>
        </p:grpSp>
        <p:sp>
          <p:nvSpPr>
            <p:cNvPr id="16" name="Regieanweisung // Fußzeile"/>
            <p:cNvSpPr txBox="1"/>
            <p:nvPr userDrawn="1"/>
          </p:nvSpPr>
          <p:spPr>
            <a:xfrm rot="10800000" flipH="1" flipV="1">
              <a:off x="1440000" y="7668000"/>
              <a:ext cx="504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Fußzeile pro Folie oder für alle/mehrere anpassen über Menü: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Einfügen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Text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Kopf- und Fußzeile</a:t>
              </a:r>
            </a:p>
          </p:txBody>
        </p:sp>
        <p:sp>
          <p:nvSpPr>
            <p:cNvPr id="17" name="Regieanweisung // Hilfslinien"/>
            <p:cNvSpPr txBox="1"/>
            <p:nvPr userDrawn="1"/>
          </p:nvSpPr>
          <p:spPr>
            <a:xfrm rot="10800000" flipH="1" flipV="1">
              <a:off x="1440000" y="-468001"/>
              <a:ext cx="504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Hilfslinien anzeigen über Menu: </a:t>
              </a:r>
              <a:b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</a:b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Ansicht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Anzeigen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Haken bei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Führungslinien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setzten</a:t>
              </a:r>
            </a:p>
          </p:txBody>
        </p:sp>
        <p:sp>
          <p:nvSpPr>
            <p:cNvPr id="18" name="Regieanweisung // Allgemein"/>
            <p:cNvSpPr txBox="1"/>
            <p:nvPr userDrawn="1"/>
          </p:nvSpPr>
          <p:spPr>
            <a:xfrm rot="10800000" flipH="1" flipV="1">
              <a:off x="-2808000" y="455614"/>
              <a:ext cx="2700000" cy="107315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Start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Zurücksetzen</a:t>
              </a:r>
            </a:p>
            <a:p>
              <a:pPr indent="0" algn="r">
                <a:lnSpc>
                  <a:spcPct val="100000"/>
                </a:lnSpc>
                <a:spcBef>
                  <a:spcPts val="90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Wechsel des Folienlayouts </a:t>
              </a:r>
              <a:b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</a:b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Start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Layout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000" b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000" b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  <p:grpSp>
          <p:nvGrpSpPr>
            <p:cNvPr id="19" name="Regieanweisung // Listenebenen"/>
            <p:cNvGrpSpPr/>
            <p:nvPr userDrawn="1"/>
          </p:nvGrpSpPr>
          <p:grpSpPr>
            <a:xfrm>
              <a:off x="-2808000" y="1854000"/>
              <a:ext cx="2700000" cy="1494000"/>
              <a:chOff x="-2808000" y="1854000"/>
              <a:chExt cx="2700000" cy="1494000"/>
            </a:xfrm>
          </p:grpSpPr>
          <p:pic>
            <p:nvPicPr>
              <p:cNvPr id="35" name="Bild Listenebenen erhöhen"/>
              <p:cNvPicPr>
                <a:picLocks noChangeAspect="1" noChangeArrowheads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80000" y="2520000"/>
                <a:ext cx="825004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" name="Bild Listenebenen verringern"/>
              <p:cNvPicPr>
                <a:picLocks noChangeAspect="1" noChangeArrowheads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80000" y="2988000"/>
                <a:ext cx="825004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Listenebenen verringern"/>
              <p:cNvSpPr txBox="1"/>
              <p:nvPr userDrawn="1"/>
            </p:nvSpPr>
            <p:spPr>
              <a:xfrm rot="10800000" flipH="1" flipV="1">
                <a:off x="-2772000" y="2988000"/>
                <a:ext cx="16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0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Listenebene verringern</a:t>
                </a:r>
              </a:p>
            </p:txBody>
          </p:sp>
          <p:sp>
            <p:nvSpPr>
              <p:cNvPr id="38" name="Regieanweisung // Listenebenen"/>
              <p:cNvSpPr txBox="1"/>
              <p:nvPr userDrawn="1"/>
            </p:nvSpPr>
            <p:spPr>
              <a:xfrm rot="10800000" flipH="1" flipV="1">
                <a:off x="-2808000" y="1854000"/>
                <a:ext cx="2700000" cy="64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900"/>
                  </a:spcBef>
                  <a:spcAft>
                    <a:spcPts val="0"/>
                  </a:spcAft>
                </a:pP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Wechsel der Textebene im Menü über: </a:t>
                </a:r>
                <a:b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</a:b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Start</a:t>
                </a: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// </a:t>
                </a: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Absatz</a:t>
                </a: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// </a:t>
                </a: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Listenebene </a:t>
                </a:r>
                <a:b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</a:b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erhöhen/verringern</a:t>
                </a:r>
              </a:p>
            </p:txBody>
          </p:sp>
          <p:sp>
            <p:nvSpPr>
              <p:cNvPr id="39" name="Listenebenen erhöhen"/>
              <p:cNvSpPr txBox="1"/>
              <p:nvPr userDrawn="1"/>
            </p:nvSpPr>
            <p:spPr>
              <a:xfrm rot="10800000" flipH="1" flipV="1">
                <a:off x="-2772000" y="2520000"/>
                <a:ext cx="16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0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Listenebene erhöhen</a:t>
                </a:r>
              </a:p>
            </p:txBody>
          </p:sp>
        </p:grpSp>
        <p:cxnSp>
          <p:nvCxnSpPr>
            <p:cNvPr id="20" name="Hilfslinien"/>
            <p:cNvCxnSpPr/>
            <p:nvPr userDrawn="1"/>
          </p:nvCxnSpPr>
          <p:spPr>
            <a:xfrm flipH="1">
              <a:off x="-468000" y="331948"/>
              <a:ext cx="360000" cy="0"/>
            </a:xfrm>
            <a:prstGeom prst="line">
              <a:avLst/>
            </a:prstGeom>
            <a:ln w="127" cap="sq">
              <a:solidFill>
                <a:schemeClr val="tx1">
                  <a:lumMod val="65000"/>
                  <a:lumOff val="35000"/>
                </a:schemeClr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Linientext"/>
            <p:cNvSpPr txBox="1"/>
            <p:nvPr userDrawn="1"/>
          </p:nvSpPr>
          <p:spPr>
            <a:xfrm>
              <a:off x="-828000" y="-36000"/>
              <a:ext cx="72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</a:pPr>
              <a:r>
                <a: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09,50</a:t>
              </a:r>
            </a:p>
            <a:p>
              <a:pPr algn="r">
                <a:lnSpc>
                  <a:spcPct val="100000"/>
                </a:lnSpc>
              </a:pPr>
              <a:r>
                <a: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cm 01,00</a:t>
              </a:r>
            </a:p>
          </p:txBody>
        </p:sp>
        <p:grpSp>
          <p:nvGrpSpPr>
            <p:cNvPr id="22" name="Gruppieren 21"/>
            <p:cNvGrpSpPr/>
            <p:nvPr userDrawn="1"/>
          </p:nvGrpSpPr>
          <p:grpSpPr>
            <a:xfrm>
              <a:off x="10800000" y="-36000"/>
              <a:ext cx="720000" cy="7140063"/>
              <a:chOff x="10800000" y="-36000"/>
              <a:chExt cx="720000" cy="7140063"/>
            </a:xfrm>
          </p:grpSpPr>
          <p:cxnSp>
            <p:nvCxnSpPr>
              <p:cNvPr id="23" name="Hilfslinien"/>
              <p:cNvCxnSpPr/>
              <p:nvPr userDrawn="1"/>
            </p:nvCxnSpPr>
            <p:spPr>
              <a:xfrm flipH="1">
                <a:off x="10800000" y="358775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Hilfslinien"/>
              <p:cNvCxnSpPr/>
              <p:nvPr userDrawn="1"/>
            </p:nvCxnSpPr>
            <p:spPr>
              <a:xfrm flipH="1">
                <a:off x="10800000" y="45561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Hilfslinien"/>
              <p:cNvCxnSpPr/>
              <p:nvPr userDrawn="1"/>
            </p:nvCxnSpPr>
            <p:spPr>
              <a:xfrm flipH="1">
                <a:off x="10800000" y="161925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Hilfslinien"/>
              <p:cNvCxnSpPr/>
              <p:nvPr userDrawn="1"/>
            </p:nvCxnSpPr>
            <p:spPr>
              <a:xfrm flipH="1">
                <a:off x="10800000" y="629920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Hilfslinien"/>
              <p:cNvCxnSpPr/>
              <p:nvPr userDrawn="1"/>
            </p:nvCxnSpPr>
            <p:spPr>
              <a:xfrm flipH="1">
                <a:off x="10800000" y="71040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Linientext"/>
              <p:cNvSpPr txBox="1"/>
              <p:nvPr userDrawn="1"/>
            </p:nvSpPr>
            <p:spPr>
              <a:xfrm>
                <a:off x="10800000" y="4932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9" name="Linientext"/>
              <p:cNvSpPr txBox="1"/>
              <p:nvPr userDrawn="1"/>
            </p:nvSpPr>
            <p:spPr>
              <a:xfrm>
                <a:off x="10800000" y="-36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09,50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01,00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0" name="Linientext"/>
              <p:cNvSpPr txBox="1"/>
              <p:nvPr userDrawn="1"/>
            </p:nvSpPr>
            <p:spPr>
              <a:xfrm>
                <a:off x="10800000" y="1656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06,00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04,50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1" name="Linientext"/>
              <p:cNvSpPr txBox="1"/>
              <p:nvPr userDrawn="1"/>
            </p:nvSpPr>
            <p:spPr>
              <a:xfrm>
                <a:off x="10800000" y="5904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07,00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17,50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2" name="Linientext"/>
              <p:cNvSpPr txBox="1"/>
              <p:nvPr userDrawn="1"/>
            </p:nvSpPr>
            <p:spPr>
              <a:xfrm>
                <a:off x="10800000" y="67068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19,73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33" name="Hilfslinien"/>
              <p:cNvCxnSpPr/>
              <p:nvPr userDrawn="1"/>
            </p:nvCxnSpPr>
            <p:spPr>
              <a:xfrm flipH="1">
                <a:off x="10800000" y="15287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Linientext"/>
              <p:cNvSpPr txBox="1"/>
              <p:nvPr userDrawn="1"/>
            </p:nvSpPr>
            <p:spPr>
              <a:xfrm>
                <a:off x="10800000" y="1170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06,25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04,25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52" name="Textplatzhalter 23"/>
          <p:cNvSpPr txBox="1">
            <a:spLocks/>
          </p:cNvSpPr>
          <p:nvPr userDrawn="1"/>
        </p:nvSpPr>
        <p:spPr>
          <a:xfrm>
            <a:off x="79483" y="7361651"/>
            <a:ext cx="3600000" cy="18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© Copyright 2014 DOSB</a:t>
            </a:r>
          </a:p>
        </p:txBody>
      </p:sp>
    </p:spTree>
    <p:extLst>
      <p:ext uri="{BB962C8B-B14F-4D97-AF65-F5344CB8AC3E}">
        <p14:creationId xmlns:p14="http://schemas.microsoft.com/office/powerpoint/2010/main" val="4270990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0693400" cy="62992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/>
            </a:lvl1pPr>
          </a:lstStyle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Bild einfügen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2000" y="6336000"/>
            <a:ext cx="3129840" cy="18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de-DE" sz="700" b="0" i="0" u="none" strike="noStrike" baseline="0" smtClean="0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4pPr>
            <a:lvl5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5pPr>
            <a:lvl6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9pPr>
          </a:lstStyle>
          <a:p>
            <a:pPr lvl="0"/>
            <a:r>
              <a:rPr lang="de-DE" sz="700" b="0" i="0" u="none" strike="noStrike" baseline="0" dirty="0">
                <a:latin typeface="Apertura-Regular"/>
              </a:rPr>
              <a:t>Copyright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4448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mit Farb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8787" y="358775"/>
            <a:ext cx="9775825" cy="1169988"/>
          </a:xfrm>
        </p:spPr>
        <p:txBody>
          <a:bodyPr/>
          <a:lstStyle>
            <a:lvl1pPr>
              <a:defRPr sz="34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einfügen auch zweizeilig</a:t>
            </a:r>
            <a:br>
              <a:rPr lang="de-DE" dirty="0"/>
            </a:br>
            <a:r>
              <a:rPr lang="de-DE" dirty="0"/>
              <a:t>Layout: Kapiteltrenner mit Farbe</a:t>
            </a:r>
          </a:p>
        </p:txBody>
      </p:sp>
      <p:grpSp>
        <p:nvGrpSpPr>
          <p:cNvPr id="5" name="Gruppieren 4"/>
          <p:cNvGrpSpPr/>
          <p:nvPr userDrawn="1"/>
        </p:nvGrpSpPr>
        <p:grpSpPr>
          <a:xfrm>
            <a:off x="-2808000" y="-468001"/>
            <a:ext cx="14328000" cy="8496001"/>
            <a:chOff x="-2808000" y="-468001"/>
            <a:chExt cx="14328000" cy="8496001"/>
          </a:xfrm>
        </p:grpSpPr>
        <p:grpSp>
          <p:nvGrpSpPr>
            <p:cNvPr id="6" name="Hilfslinien oben"/>
            <p:cNvGrpSpPr/>
            <p:nvPr userDrawn="1"/>
          </p:nvGrpSpPr>
          <p:grpSpPr>
            <a:xfrm>
              <a:off x="458788" y="-468000"/>
              <a:ext cx="9775825" cy="360000"/>
              <a:chOff x="458788" y="-468000"/>
              <a:chExt cx="9775825" cy="360000"/>
            </a:xfrm>
          </p:grpSpPr>
          <p:cxnSp>
            <p:nvCxnSpPr>
              <p:cNvPr id="41" name="Hilfslinien"/>
              <p:cNvCxnSpPr/>
              <p:nvPr userDrawn="1"/>
            </p:nvCxnSpPr>
            <p:spPr>
              <a:xfrm flipV="1">
                <a:off x="458788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Hilfslinien"/>
              <p:cNvCxnSpPr/>
              <p:nvPr userDrawn="1"/>
            </p:nvCxnSpPr>
            <p:spPr>
              <a:xfrm flipV="1">
                <a:off x="10234613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Linientext"/>
              <p:cNvSpPr txBox="1"/>
              <p:nvPr userDrawn="1"/>
            </p:nvSpPr>
            <p:spPr>
              <a:xfrm>
                <a:off x="4932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44" name="Linientext"/>
              <p:cNvSpPr txBox="1"/>
              <p:nvPr userDrawn="1"/>
            </p:nvSpPr>
            <p:spPr>
              <a:xfrm>
                <a:off x="94788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cm 01,27</a:t>
                </a:r>
              </a:p>
            </p:txBody>
          </p:sp>
        </p:grpSp>
        <p:grpSp>
          <p:nvGrpSpPr>
            <p:cNvPr id="7" name="Hilfslinien unten"/>
            <p:cNvGrpSpPr/>
            <p:nvPr userDrawn="1"/>
          </p:nvGrpSpPr>
          <p:grpSpPr>
            <a:xfrm>
              <a:off x="458788" y="7668000"/>
              <a:ext cx="9775825" cy="360000"/>
              <a:chOff x="458788" y="-468000"/>
              <a:chExt cx="9775825" cy="360000"/>
            </a:xfrm>
          </p:grpSpPr>
          <p:cxnSp>
            <p:nvCxnSpPr>
              <p:cNvPr id="37" name="Hilfslinien"/>
              <p:cNvCxnSpPr/>
              <p:nvPr userDrawn="1"/>
            </p:nvCxnSpPr>
            <p:spPr>
              <a:xfrm flipV="1">
                <a:off x="458788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Hilfslinien"/>
              <p:cNvCxnSpPr/>
              <p:nvPr userDrawn="1"/>
            </p:nvCxnSpPr>
            <p:spPr>
              <a:xfrm flipV="1">
                <a:off x="10234613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Linientext"/>
              <p:cNvSpPr txBox="1"/>
              <p:nvPr userDrawn="1"/>
            </p:nvSpPr>
            <p:spPr>
              <a:xfrm>
                <a:off x="4932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40" name="Linientext"/>
              <p:cNvSpPr txBox="1"/>
              <p:nvPr userDrawn="1"/>
            </p:nvSpPr>
            <p:spPr>
              <a:xfrm>
                <a:off x="94788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cm 01,27</a:t>
                </a:r>
              </a:p>
            </p:txBody>
          </p:sp>
        </p:grpSp>
        <p:grpSp>
          <p:nvGrpSpPr>
            <p:cNvPr id="8" name="Hilfslinien links"/>
            <p:cNvGrpSpPr/>
            <p:nvPr userDrawn="1"/>
          </p:nvGrpSpPr>
          <p:grpSpPr>
            <a:xfrm>
              <a:off x="-828000" y="5904000"/>
              <a:ext cx="720000" cy="1200063"/>
              <a:chOff x="10800000" y="5904000"/>
              <a:chExt cx="720000" cy="1200063"/>
            </a:xfrm>
          </p:grpSpPr>
          <p:cxnSp>
            <p:nvCxnSpPr>
              <p:cNvPr id="33" name="Hilfslinien"/>
              <p:cNvCxnSpPr/>
              <p:nvPr userDrawn="1"/>
            </p:nvCxnSpPr>
            <p:spPr>
              <a:xfrm flipH="1">
                <a:off x="11160000" y="629920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Hilfslinien"/>
              <p:cNvCxnSpPr/>
              <p:nvPr userDrawn="1"/>
            </p:nvCxnSpPr>
            <p:spPr>
              <a:xfrm flipH="1">
                <a:off x="11160000" y="71040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Linientext"/>
              <p:cNvSpPr txBox="1"/>
              <p:nvPr userDrawn="1"/>
            </p:nvSpPr>
            <p:spPr>
              <a:xfrm>
                <a:off x="10800000" y="5904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07,00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cm 17,50</a:t>
                </a:r>
              </a:p>
            </p:txBody>
          </p:sp>
          <p:sp>
            <p:nvSpPr>
              <p:cNvPr id="36" name="Linientext"/>
              <p:cNvSpPr txBox="1"/>
              <p:nvPr userDrawn="1"/>
            </p:nvSpPr>
            <p:spPr>
              <a:xfrm>
                <a:off x="10800000" y="67068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cm 19,73</a:t>
                </a:r>
              </a:p>
            </p:txBody>
          </p:sp>
        </p:grpSp>
        <p:sp>
          <p:nvSpPr>
            <p:cNvPr id="9" name="Regieanweisung // Fußzeile"/>
            <p:cNvSpPr txBox="1"/>
            <p:nvPr userDrawn="1"/>
          </p:nvSpPr>
          <p:spPr>
            <a:xfrm rot="10800000" flipH="1" flipV="1">
              <a:off x="1440000" y="7668000"/>
              <a:ext cx="504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Fußzeile pro Folie oder für alle/mehrere anpassen über Menü: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Einfügen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Text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Kopf- und Fußzeile</a:t>
              </a:r>
            </a:p>
          </p:txBody>
        </p:sp>
        <p:sp>
          <p:nvSpPr>
            <p:cNvPr id="10" name="Regieanweisung // Hilfslinien"/>
            <p:cNvSpPr txBox="1"/>
            <p:nvPr userDrawn="1"/>
          </p:nvSpPr>
          <p:spPr>
            <a:xfrm rot="10800000" flipH="1" flipV="1">
              <a:off x="1440000" y="-468001"/>
              <a:ext cx="504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Hilfslinien anzeigen über Menu: </a:t>
              </a:r>
              <a:b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</a:b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Ansicht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Anzeigen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Haken bei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Führungslinien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setzten</a:t>
              </a:r>
            </a:p>
          </p:txBody>
        </p:sp>
        <p:sp>
          <p:nvSpPr>
            <p:cNvPr id="11" name="Regieanweisung // Allgemein"/>
            <p:cNvSpPr txBox="1"/>
            <p:nvPr userDrawn="1"/>
          </p:nvSpPr>
          <p:spPr>
            <a:xfrm rot="10800000" flipH="1" flipV="1">
              <a:off x="-2808000" y="455614"/>
              <a:ext cx="2700000" cy="107315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Start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Zurücksetzen</a:t>
              </a:r>
            </a:p>
            <a:p>
              <a:pPr indent="0" algn="r">
                <a:lnSpc>
                  <a:spcPct val="100000"/>
                </a:lnSpc>
                <a:spcBef>
                  <a:spcPts val="90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Wechsel des Folienlayouts </a:t>
              </a:r>
              <a:b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</a:b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Start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Layout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000" b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000" b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  <p:grpSp>
          <p:nvGrpSpPr>
            <p:cNvPr id="12" name="Regieanweisung // Listenebenen"/>
            <p:cNvGrpSpPr/>
            <p:nvPr userDrawn="1"/>
          </p:nvGrpSpPr>
          <p:grpSpPr>
            <a:xfrm>
              <a:off x="-2808000" y="1854000"/>
              <a:ext cx="2700000" cy="1494000"/>
              <a:chOff x="-2808000" y="1854000"/>
              <a:chExt cx="2700000" cy="1494000"/>
            </a:xfrm>
          </p:grpSpPr>
          <p:pic>
            <p:nvPicPr>
              <p:cNvPr id="28" name="Bild Listenebenen erhöhen"/>
              <p:cNvPicPr>
                <a:picLocks noChangeAspect="1" noChangeArrowheads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80000" y="2520000"/>
                <a:ext cx="825004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Bild Listenebenen verringern"/>
              <p:cNvPicPr>
                <a:picLocks noChangeAspect="1" noChangeArrowheads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80000" y="2988000"/>
                <a:ext cx="825004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" name="Listenebenen verringern"/>
              <p:cNvSpPr txBox="1"/>
              <p:nvPr userDrawn="1"/>
            </p:nvSpPr>
            <p:spPr>
              <a:xfrm rot="10800000" flipH="1" flipV="1">
                <a:off x="-2772000" y="2988000"/>
                <a:ext cx="16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0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Listenebene verringern</a:t>
                </a:r>
              </a:p>
            </p:txBody>
          </p:sp>
          <p:sp>
            <p:nvSpPr>
              <p:cNvPr id="31" name="Regieanweisung // Listenebenen"/>
              <p:cNvSpPr txBox="1"/>
              <p:nvPr userDrawn="1"/>
            </p:nvSpPr>
            <p:spPr>
              <a:xfrm rot="10800000" flipH="1" flipV="1">
                <a:off x="-2808000" y="1854000"/>
                <a:ext cx="2700000" cy="64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900"/>
                  </a:spcBef>
                  <a:spcAft>
                    <a:spcPts val="0"/>
                  </a:spcAft>
                </a:pP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Wechsel der Textebene im Menü über: </a:t>
                </a:r>
                <a:b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</a:b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Start</a:t>
                </a: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// </a:t>
                </a: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Absatz</a:t>
                </a: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// </a:t>
                </a: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Listenebene </a:t>
                </a:r>
                <a:b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</a:b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erhöhen/verringern</a:t>
                </a:r>
              </a:p>
            </p:txBody>
          </p:sp>
          <p:sp>
            <p:nvSpPr>
              <p:cNvPr id="32" name="Listenebenen erhöhen"/>
              <p:cNvSpPr txBox="1"/>
              <p:nvPr userDrawn="1"/>
            </p:nvSpPr>
            <p:spPr>
              <a:xfrm rot="10800000" flipH="1" flipV="1">
                <a:off x="-2772000" y="2520000"/>
                <a:ext cx="16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0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Listenebene erhöhen</a:t>
                </a:r>
              </a:p>
            </p:txBody>
          </p:sp>
        </p:grpSp>
        <p:cxnSp>
          <p:nvCxnSpPr>
            <p:cNvPr id="13" name="Hilfslinien"/>
            <p:cNvCxnSpPr/>
            <p:nvPr userDrawn="1"/>
          </p:nvCxnSpPr>
          <p:spPr>
            <a:xfrm flipH="1">
              <a:off x="-468000" y="331948"/>
              <a:ext cx="360000" cy="0"/>
            </a:xfrm>
            <a:prstGeom prst="line">
              <a:avLst/>
            </a:prstGeom>
            <a:ln w="127" cap="sq">
              <a:solidFill>
                <a:schemeClr val="tx1">
                  <a:lumMod val="65000"/>
                  <a:lumOff val="35000"/>
                </a:schemeClr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Linientext"/>
            <p:cNvSpPr txBox="1"/>
            <p:nvPr userDrawn="1"/>
          </p:nvSpPr>
          <p:spPr>
            <a:xfrm>
              <a:off x="-828000" y="-36000"/>
              <a:ext cx="72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</a:pPr>
              <a:r>
                <a: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09,50</a:t>
              </a:r>
            </a:p>
            <a:p>
              <a:pPr algn="r">
                <a:lnSpc>
                  <a:spcPct val="100000"/>
                </a:lnSpc>
              </a:pPr>
              <a:r>
                <a: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cm 01,00</a:t>
              </a:r>
            </a:p>
          </p:txBody>
        </p:sp>
        <p:grpSp>
          <p:nvGrpSpPr>
            <p:cNvPr id="15" name="Gruppieren 14"/>
            <p:cNvGrpSpPr/>
            <p:nvPr userDrawn="1"/>
          </p:nvGrpSpPr>
          <p:grpSpPr>
            <a:xfrm>
              <a:off x="10800000" y="-36000"/>
              <a:ext cx="720000" cy="7140063"/>
              <a:chOff x="10800000" y="-36000"/>
              <a:chExt cx="720000" cy="7140063"/>
            </a:xfrm>
          </p:grpSpPr>
          <p:cxnSp>
            <p:nvCxnSpPr>
              <p:cNvPr id="16" name="Hilfslinien"/>
              <p:cNvCxnSpPr/>
              <p:nvPr userDrawn="1"/>
            </p:nvCxnSpPr>
            <p:spPr>
              <a:xfrm flipH="1">
                <a:off x="10800000" y="358775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Hilfslinien"/>
              <p:cNvCxnSpPr/>
              <p:nvPr userDrawn="1"/>
            </p:nvCxnSpPr>
            <p:spPr>
              <a:xfrm flipH="1">
                <a:off x="10800000" y="45561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Hilfslinien"/>
              <p:cNvCxnSpPr/>
              <p:nvPr userDrawn="1"/>
            </p:nvCxnSpPr>
            <p:spPr>
              <a:xfrm flipH="1">
                <a:off x="10800000" y="161925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Hilfslinien"/>
              <p:cNvCxnSpPr/>
              <p:nvPr userDrawn="1"/>
            </p:nvCxnSpPr>
            <p:spPr>
              <a:xfrm flipH="1">
                <a:off x="10800000" y="629920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Hilfslinien"/>
              <p:cNvCxnSpPr/>
              <p:nvPr userDrawn="1"/>
            </p:nvCxnSpPr>
            <p:spPr>
              <a:xfrm flipH="1">
                <a:off x="10800000" y="71040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Linientext"/>
              <p:cNvSpPr txBox="1"/>
              <p:nvPr userDrawn="1"/>
            </p:nvSpPr>
            <p:spPr>
              <a:xfrm>
                <a:off x="10800000" y="4932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2" name="Linientext"/>
              <p:cNvSpPr txBox="1"/>
              <p:nvPr userDrawn="1"/>
            </p:nvSpPr>
            <p:spPr>
              <a:xfrm>
                <a:off x="10800000" y="-36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09,50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01,00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3" name="Linientext"/>
              <p:cNvSpPr txBox="1"/>
              <p:nvPr userDrawn="1"/>
            </p:nvSpPr>
            <p:spPr>
              <a:xfrm>
                <a:off x="10800000" y="1656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06,00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04,50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4" name="Linientext"/>
              <p:cNvSpPr txBox="1"/>
              <p:nvPr userDrawn="1"/>
            </p:nvSpPr>
            <p:spPr>
              <a:xfrm>
                <a:off x="10800000" y="5904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07,00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17,50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5" name="Linientext"/>
              <p:cNvSpPr txBox="1"/>
              <p:nvPr userDrawn="1"/>
            </p:nvSpPr>
            <p:spPr>
              <a:xfrm>
                <a:off x="10800000" y="67068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19,73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26" name="Hilfslinien"/>
              <p:cNvCxnSpPr/>
              <p:nvPr userDrawn="1"/>
            </p:nvCxnSpPr>
            <p:spPr>
              <a:xfrm flipH="1">
                <a:off x="10800000" y="15287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Linientext"/>
              <p:cNvSpPr txBox="1"/>
              <p:nvPr userDrawn="1"/>
            </p:nvSpPr>
            <p:spPr>
              <a:xfrm>
                <a:off x="10800000" y="1170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06,25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04,25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440000" y="7117200"/>
            <a:ext cx="1800000" cy="180000"/>
          </a:xfrm>
        </p:spPr>
        <p:txBody>
          <a:bodyPr/>
          <a:lstStyle>
            <a:lvl1pPr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458788" y="7117118"/>
            <a:ext cx="360000" cy="180000"/>
          </a:xfrm>
        </p:spPr>
        <p:txBody>
          <a:bodyPr/>
          <a:lstStyle>
            <a:lvl1pPr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3232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1440000" y="7117200"/>
            <a:ext cx="1800000" cy="180000"/>
          </a:xfrm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>
          <a:xfrm>
            <a:off x="458788" y="7117118"/>
            <a:ext cx="360000" cy="180000"/>
          </a:xfrm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Bildplatzhalter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0693400" cy="7561263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/>
            </a:lvl1pPr>
          </a:lstStyle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Bild einfügen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8787" y="358775"/>
            <a:ext cx="9775825" cy="1169988"/>
          </a:xfrm>
        </p:spPr>
        <p:txBody>
          <a:bodyPr/>
          <a:lstStyle>
            <a:lvl1pPr>
              <a:defRPr sz="34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Headline einfügen auch zweizeilig</a:t>
            </a:r>
            <a:br>
              <a:rPr lang="de-DE" dirty="0"/>
            </a:br>
            <a:r>
              <a:rPr lang="de-DE" dirty="0"/>
              <a:t>Layout: Kapiteltrenner mit Bild</a:t>
            </a:r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2000" y="7308000"/>
            <a:ext cx="4680000" cy="180000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700">
                <a:solidFill>
                  <a:schemeClr val="bg1"/>
                </a:solidFill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700">
                <a:solidFill>
                  <a:schemeClr val="bg1"/>
                </a:solidFill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700">
                <a:solidFill>
                  <a:schemeClr val="bg1"/>
                </a:solidFill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700">
                <a:solidFill>
                  <a:schemeClr val="bg1"/>
                </a:solidFill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>
                <a:solidFill>
                  <a:schemeClr val="bg1"/>
                </a:solidFill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>
                <a:solidFill>
                  <a:schemeClr val="bg1"/>
                </a:solidFill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700">
                <a:solidFill>
                  <a:schemeClr val="bg1"/>
                </a:solidFill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700">
                <a:solidFill>
                  <a:schemeClr val="bg1"/>
                </a:solidFill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Copyright</a:t>
            </a:r>
          </a:p>
        </p:txBody>
      </p:sp>
      <p:grpSp>
        <p:nvGrpSpPr>
          <p:cNvPr id="8" name="Gruppieren 7"/>
          <p:cNvGrpSpPr/>
          <p:nvPr userDrawn="1"/>
        </p:nvGrpSpPr>
        <p:grpSpPr>
          <a:xfrm>
            <a:off x="-2808000" y="-468001"/>
            <a:ext cx="14328000" cy="8496001"/>
            <a:chOff x="-2808000" y="-468001"/>
            <a:chExt cx="14328000" cy="8496001"/>
          </a:xfrm>
        </p:grpSpPr>
        <p:grpSp>
          <p:nvGrpSpPr>
            <p:cNvPr id="9" name="Hilfslinien oben"/>
            <p:cNvGrpSpPr/>
            <p:nvPr userDrawn="1"/>
          </p:nvGrpSpPr>
          <p:grpSpPr>
            <a:xfrm>
              <a:off x="458788" y="-468000"/>
              <a:ext cx="9775825" cy="360000"/>
              <a:chOff x="458788" y="-468000"/>
              <a:chExt cx="9775825" cy="360000"/>
            </a:xfrm>
          </p:grpSpPr>
          <p:cxnSp>
            <p:nvCxnSpPr>
              <p:cNvPr id="44" name="Hilfslinien"/>
              <p:cNvCxnSpPr/>
              <p:nvPr userDrawn="1"/>
            </p:nvCxnSpPr>
            <p:spPr>
              <a:xfrm flipV="1">
                <a:off x="458788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Hilfslinien"/>
              <p:cNvCxnSpPr/>
              <p:nvPr userDrawn="1"/>
            </p:nvCxnSpPr>
            <p:spPr>
              <a:xfrm flipV="1">
                <a:off x="10234613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Linientext"/>
              <p:cNvSpPr txBox="1"/>
              <p:nvPr userDrawn="1"/>
            </p:nvSpPr>
            <p:spPr>
              <a:xfrm>
                <a:off x="4932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47" name="Linientext"/>
              <p:cNvSpPr txBox="1"/>
              <p:nvPr userDrawn="1"/>
            </p:nvSpPr>
            <p:spPr>
              <a:xfrm>
                <a:off x="94788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cm 01,27</a:t>
                </a:r>
              </a:p>
            </p:txBody>
          </p:sp>
        </p:grpSp>
        <p:grpSp>
          <p:nvGrpSpPr>
            <p:cNvPr id="10" name="Hilfslinien unten"/>
            <p:cNvGrpSpPr/>
            <p:nvPr userDrawn="1"/>
          </p:nvGrpSpPr>
          <p:grpSpPr>
            <a:xfrm>
              <a:off x="458788" y="7668000"/>
              <a:ext cx="9775825" cy="360000"/>
              <a:chOff x="458788" y="-468000"/>
              <a:chExt cx="9775825" cy="360000"/>
            </a:xfrm>
          </p:grpSpPr>
          <p:cxnSp>
            <p:nvCxnSpPr>
              <p:cNvPr id="40" name="Hilfslinien"/>
              <p:cNvCxnSpPr/>
              <p:nvPr userDrawn="1"/>
            </p:nvCxnSpPr>
            <p:spPr>
              <a:xfrm flipV="1">
                <a:off x="458788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Hilfslinien"/>
              <p:cNvCxnSpPr/>
              <p:nvPr userDrawn="1"/>
            </p:nvCxnSpPr>
            <p:spPr>
              <a:xfrm flipV="1">
                <a:off x="10234613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Linientext"/>
              <p:cNvSpPr txBox="1"/>
              <p:nvPr userDrawn="1"/>
            </p:nvSpPr>
            <p:spPr>
              <a:xfrm>
                <a:off x="4932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43" name="Linientext"/>
              <p:cNvSpPr txBox="1"/>
              <p:nvPr userDrawn="1"/>
            </p:nvSpPr>
            <p:spPr>
              <a:xfrm>
                <a:off x="94788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cm 01,27</a:t>
                </a:r>
              </a:p>
            </p:txBody>
          </p:sp>
        </p:grpSp>
        <p:grpSp>
          <p:nvGrpSpPr>
            <p:cNvPr id="11" name="Hilfslinien links"/>
            <p:cNvGrpSpPr/>
            <p:nvPr userDrawn="1"/>
          </p:nvGrpSpPr>
          <p:grpSpPr>
            <a:xfrm>
              <a:off x="-828000" y="5904000"/>
              <a:ext cx="720000" cy="1200063"/>
              <a:chOff x="10800000" y="5904000"/>
              <a:chExt cx="720000" cy="1200063"/>
            </a:xfrm>
          </p:grpSpPr>
          <p:cxnSp>
            <p:nvCxnSpPr>
              <p:cNvPr id="36" name="Hilfslinien"/>
              <p:cNvCxnSpPr/>
              <p:nvPr userDrawn="1"/>
            </p:nvCxnSpPr>
            <p:spPr>
              <a:xfrm flipH="1">
                <a:off x="11160000" y="629920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Hilfslinien"/>
              <p:cNvCxnSpPr/>
              <p:nvPr userDrawn="1"/>
            </p:nvCxnSpPr>
            <p:spPr>
              <a:xfrm flipH="1">
                <a:off x="11160000" y="71040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Linientext"/>
              <p:cNvSpPr txBox="1"/>
              <p:nvPr userDrawn="1"/>
            </p:nvSpPr>
            <p:spPr>
              <a:xfrm>
                <a:off x="10800000" y="5904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07,00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cm 17,50</a:t>
                </a:r>
              </a:p>
            </p:txBody>
          </p:sp>
          <p:sp>
            <p:nvSpPr>
              <p:cNvPr id="39" name="Linientext"/>
              <p:cNvSpPr txBox="1"/>
              <p:nvPr userDrawn="1"/>
            </p:nvSpPr>
            <p:spPr>
              <a:xfrm>
                <a:off x="10800000" y="67068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cm 19,73</a:t>
                </a:r>
              </a:p>
            </p:txBody>
          </p:sp>
        </p:grpSp>
        <p:sp>
          <p:nvSpPr>
            <p:cNvPr id="12" name="Regieanweisung // Fußzeile"/>
            <p:cNvSpPr txBox="1"/>
            <p:nvPr userDrawn="1"/>
          </p:nvSpPr>
          <p:spPr>
            <a:xfrm rot="10800000" flipH="1" flipV="1">
              <a:off x="1440000" y="7668000"/>
              <a:ext cx="504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Fußzeile pro Folie oder für alle/mehrere anpassen über Menü: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Einfügen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Text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Kopf- und Fußzeile</a:t>
              </a:r>
            </a:p>
          </p:txBody>
        </p:sp>
        <p:sp>
          <p:nvSpPr>
            <p:cNvPr id="13" name="Regieanweisung // Hilfslinien"/>
            <p:cNvSpPr txBox="1"/>
            <p:nvPr userDrawn="1"/>
          </p:nvSpPr>
          <p:spPr>
            <a:xfrm rot="10800000" flipH="1" flipV="1">
              <a:off x="1440000" y="-468001"/>
              <a:ext cx="504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Hilfslinien anzeigen über Menu: </a:t>
              </a:r>
              <a:b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</a:b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Ansicht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Anzeigen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Haken bei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Führungslinien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setzten</a:t>
              </a:r>
            </a:p>
          </p:txBody>
        </p:sp>
        <p:sp>
          <p:nvSpPr>
            <p:cNvPr id="14" name="Regieanweisung // Allgemein"/>
            <p:cNvSpPr txBox="1"/>
            <p:nvPr userDrawn="1"/>
          </p:nvSpPr>
          <p:spPr>
            <a:xfrm rot="10800000" flipH="1" flipV="1">
              <a:off x="-2808000" y="455614"/>
              <a:ext cx="2700000" cy="107315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Start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Zurücksetzen</a:t>
              </a:r>
            </a:p>
            <a:p>
              <a:pPr indent="0" algn="r">
                <a:lnSpc>
                  <a:spcPct val="100000"/>
                </a:lnSpc>
                <a:spcBef>
                  <a:spcPts val="90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Wechsel des Folienlayouts </a:t>
              </a:r>
              <a:b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</a:b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Start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Layout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000" b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000" b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  <p:grpSp>
          <p:nvGrpSpPr>
            <p:cNvPr id="15" name="Regieanweisung // Listenebenen"/>
            <p:cNvGrpSpPr/>
            <p:nvPr userDrawn="1"/>
          </p:nvGrpSpPr>
          <p:grpSpPr>
            <a:xfrm>
              <a:off x="-2808000" y="1854000"/>
              <a:ext cx="2700000" cy="1494000"/>
              <a:chOff x="-2808000" y="1854000"/>
              <a:chExt cx="2700000" cy="1494000"/>
            </a:xfrm>
          </p:grpSpPr>
          <p:pic>
            <p:nvPicPr>
              <p:cNvPr id="31" name="Bild Listenebenen erhöhen"/>
              <p:cNvPicPr>
                <a:picLocks noChangeAspect="1" noChangeArrowheads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80000" y="2520000"/>
                <a:ext cx="825004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" name="Bild Listenebenen verringern"/>
              <p:cNvPicPr>
                <a:picLocks noChangeAspect="1" noChangeArrowheads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80000" y="2988000"/>
                <a:ext cx="825004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" name="Listenebenen verringern"/>
              <p:cNvSpPr txBox="1"/>
              <p:nvPr userDrawn="1"/>
            </p:nvSpPr>
            <p:spPr>
              <a:xfrm rot="10800000" flipH="1" flipV="1">
                <a:off x="-2772000" y="2988000"/>
                <a:ext cx="16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0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Listenebene verringern</a:t>
                </a:r>
              </a:p>
            </p:txBody>
          </p:sp>
          <p:sp>
            <p:nvSpPr>
              <p:cNvPr id="34" name="Regieanweisung // Listenebenen"/>
              <p:cNvSpPr txBox="1"/>
              <p:nvPr userDrawn="1"/>
            </p:nvSpPr>
            <p:spPr>
              <a:xfrm rot="10800000" flipH="1" flipV="1">
                <a:off x="-2808000" y="1854000"/>
                <a:ext cx="2700000" cy="64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900"/>
                  </a:spcBef>
                  <a:spcAft>
                    <a:spcPts val="0"/>
                  </a:spcAft>
                </a:pP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Wechsel der Textebene im Menü über: </a:t>
                </a:r>
                <a:b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</a:b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Start</a:t>
                </a: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// </a:t>
                </a: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Absatz</a:t>
                </a: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// </a:t>
                </a: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Listenebene </a:t>
                </a:r>
                <a:b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</a:b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erhöhen/verringern</a:t>
                </a:r>
              </a:p>
            </p:txBody>
          </p:sp>
          <p:sp>
            <p:nvSpPr>
              <p:cNvPr id="35" name="Listenebenen erhöhen"/>
              <p:cNvSpPr txBox="1"/>
              <p:nvPr userDrawn="1"/>
            </p:nvSpPr>
            <p:spPr>
              <a:xfrm rot="10800000" flipH="1" flipV="1">
                <a:off x="-2772000" y="2520000"/>
                <a:ext cx="16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0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Listenebene erhöhen</a:t>
                </a:r>
              </a:p>
            </p:txBody>
          </p:sp>
        </p:grpSp>
        <p:cxnSp>
          <p:nvCxnSpPr>
            <p:cNvPr id="16" name="Hilfslinien"/>
            <p:cNvCxnSpPr/>
            <p:nvPr userDrawn="1"/>
          </p:nvCxnSpPr>
          <p:spPr>
            <a:xfrm flipH="1">
              <a:off x="-468000" y="331948"/>
              <a:ext cx="360000" cy="0"/>
            </a:xfrm>
            <a:prstGeom prst="line">
              <a:avLst/>
            </a:prstGeom>
            <a:ln w="127" cap="sq">
              <a:solidFill>
                <a:schemeClr val="tx1">
                  <a:lumMod val="65000"/>
                  <a:lumOff val="35000"/>
                </a:schemeClr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Linientext"/>
            <p:cNvSpPr txBox="1"/>
            <p:nvPr userDrawn="1"/>
          </p:nvSpPr>
          <p:spPr>
            <a:xfrm>
              <a:off x="-828000" y="-36000"/>
              <a:ext cx="72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</a:pPr>
              <a:r>
                <a: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09,50</a:t>
              </a:r>
            </a:p>
            <a:p>
              <a:pPr algn="r">
                <a:lnSpc>
                  <a:spcPct val="100000"/>
                </a:lnSpc>
              </a:pPr>
              <a:r>
                <a: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cm 01,00</a:t>
              </a:r>
            </a:p>
          </p:txBody>
        </p:sp>
        <p:grpSp>
          <p:nvGrpSpPr>
            <p:cNvPr id="18" name="Gruppieren 17"/>
            <p:cNvGrpSpPr/>
            <p:nvPr userDrawn="1"/>
          </p:nvGrpSpPr>
          <p:grpSpPr>
            <a:xfrm>
              <a:off x="10800000" y="-36000"/>
              <a:ext cx="720000" cy="7140063"/>
              <a:chOff x="10800000" y="-36000"/>
              <a:chExt cx="720000" cy="7140063"/>
            </a:xfrm>
          </p:grpSpPr>
          <p:cxnSp>
            <p:nvCxnSpPr>
              <p:cNvPr id="19" name="Hilfslinien"/>
              <p:cNvCxnSpPr/>
              <p:nvPr userDrawn="1"/>
            </p:nvCxnSpPr>
            <p:spPr>
              <a:xfrm flipH="1">
                <a:off x="10800000" y="358775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Hilfslinien"/>
              <p:cNvCxnSpPr/>
              <p:nvPr userDrawn="1"/>
            </p:nvCxnSpPr>
            <p:spPr>
              <a:xfrm flipH="1">
                <a:off x="10800000" y="45561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Hilfslinien"/>
              <p:cNvCxnSpPr/>
              <p:nvPr userDrawn="1"/>
            </p:nvCxnSpPr>
            <p:spPr>
              <a:xfrm flipH="1">
                <a:off x="10800000" y="161925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Hilfslinien"/>
              <p:cNvCxnSpPr/>
              <p:nvPr userDrawn="1"/>
            </p:nvCxnSpPr>
            <p:spPr>
              <a:xfrm flipH="1">
                <a:off x="10800000" y="629920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Hilfslinien"/>
              <p:cNvCxnSpPr/>
              <p:nvPr userDrawn="1"/>
            </p:nvCxnSpPr>
            <p:spPr>
              <a:xfrm flipH="1">
                <a:off x="10800000" y="71040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Linientext"/>
              <p:cNvSpPr txBox="1"/>
              <p:nvPr userDrawn="1"/>
            </p:nvSpPr>
            <p:spPr>
              <a:xfrm>
                <a:off x="10800000" y="4932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5" name="Linientext"/>
              <p:cNvSpPr txBox="1"/>
              <p:nvPr userDrawn="1"/>
            </p:nvSpPr>
            <p:spPr>
              <a:xfrm>
                <a:off x="10800000" y="-36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09,50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01,00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6" name="Linientext"/>
              <p:cNvSpPr txBox="1"/>
              <p:nvPr userDrawn="1"/>
            </p:nvSpPr>
            <p:spPr>
              <a:xfrm>
                <a:off x="10800000" y="1656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06,00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04,50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7" name="Linientext"/>
              <p:cNvSpPr txBox="1"/>
              <p:nvPr userDrawn="1"/>
            </p:nvSpPr>
            <p:spPr>
              <a:xfrm>
                <a:off x="10800000" y="5904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07,00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17,50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8" name="Linientext"/>
              <p:cNvSpPr txBox="1"/>
              <p:nvPr userDrawn="1"/>
            </p:nvSpPr>
            <p:spPr>
              <a:xfrm>
                <a:off x="10800000" y="67068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19,73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29" name="Hilfslinien"/>
              <p:cNvCxnSpPr/>
              <p:nvPr userDrawn="1"/>
            </p:nvCxnSpPr>
            <p:spPr>
              <a:xfrm flipH="1">
                <a:off x="10800000" y="15287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Linientext"/>
              <p:cNvSpPr txBox="1"/>
              <p:nvPr userDrawn="1"/>
            </p:nvSpPr>
            <p:spPr>
              <a:xfrm>
                <a:off x="10800000" y="1170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06,25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04,25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48" name="Textplatzhalter 23"/>
          <p:cNvSpPr txBox="1">
            <a:spLocks/>
          </p:cNvSpPr>
          <p:nvPr userDrawn="1"/>
        </p:nvSpPr>
        <p:spPr>
          <a:xfrm>
            <a:off x="79483" y="7361651"/>
            <a:ext cx="3600000" cy="18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© Copyright 2014 DOSB</a:t>
            </a:r>
          </a:p>
        </p:txBody>
      </p:sp>
    </p:spTree>
    <p:extLst>
      <p:ext uri="{BB962C8B-B14F-4D97-AF65-F5344CB8AC3E}">
        <p14:creationId xmlns:p14="http://schemas.microsoft.com/office/powerpoint/2010/main" val="3177749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aubild Proze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Headline einfügen auch zweizeilig</a:t>
            </a:r>
            <a:br>
              <a:rPr lang="de-DE" dirty="0"/>
            </a:br>
            <a:r>
              <a:rPr lang="de-DE" dirty="0"/>
              <a:t>Layout: Schaubild Prozente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/>
          <p:cNvSpPr>
            <a:spLocks noGrp="1" noChangeAspect="1"/>
          </p:cNvSpPr>
          <p:nvPr>
            <p:ph type="body" sz="quarter" idx="12" hasCustomPrompt="1"/>
          </p:nvPr>
        </p:nvSpPr>
        <p:spPr>
          <a:xfrm>
            <a:off x="1620000" y="1476000"/>
            <a:ext cx="2448000" cy="24480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1">
                <a:solidFill>
                  <a:schemeClr val="bg1"/>
                </a:solidFill>
              </a:defRPr>
            </a:lvl1pPr>
            <a:lvl2pPr marL="0" indent="0" algn="ctr">
              <a:lnSpc>
                <a:spcPct val="140000"/>
              </a:lnSpc>
              <a:spcBef>
                <a:spcPts val="0"/>
              </a:spcBef>
              <a:buNone/>
              <a:defRPr sz="930" b="0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30" b="0">
                <a:solidFill>
                  <a:schemeClr val="bg1"/>
                </a:solidFill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30" b="0">
                <a:solidFill>
                  <a:schemeClr val="bg1"/>
                </a:solidFill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buNone/>
              <a:defRPr sz="930" b="0">
                <a:solidFill>
                  <a:schemeClr val="bg1"/>
                </a:solidFill>
              </a:defRPr>
            </a:lvl5pPr>
            <a:lvl6pPr marL="0" indent="0" algn="ctr">
              <a:lnSpc>
                <a:spcPct val="100000"/>
              </a:lnSpc>
              <a:spcBef>
                <a:spcPts val="0"/>
              </a:spcBef>
              <a:buNone/>
              <a:defRPr sz="930" b="0">
                <a:solidFill>
                  <a:schemeClr val="bg1"/>
                </a:solidFill>
              </a:defRPr>
            </a:lvl6pPr>
            <a:lvl7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30" b="0">
                <a:solidFill>
                  <a:schemeClr val="bg1"/>
                </a:solidFill>
              </a:defRPr>
            </a:lvl7pPr>
            <a:lvl8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30" b="0">
                <a:solidFill>
                  <a:schemeClr val="bg1"/>
                </a:solidFill>
              </a:defRPr>
            </a:lvl8pPr>
            <a:lvl9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3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XX%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8000" y="2556000"/>
            <a:ext cx="1980000" cy="108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500" b="1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050" b="0"/>
            </a:lvl2pPr>
            <a:lvl3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50" b="0"/>
            </a:lvl3pPr>
            <a:lvl4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50" b="0"/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1050" b="0"/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1050" b="0"/>
            </a:lvl6pPr>
            <a:lvl7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50" b="0"/>
            </a:lvl7pPr>
            <a:lvl8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50" b="0"/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50" b="0"/>
            </a:lvl9pPr>
          </a:lstStyle>
          <a:p>
            <a:pPr lvl="0"/>
            <a:r>
              <a:rPr lang="de-DE" dirty="0"/>
              <a:t>XX%</a:t>
            </a:r>
          </a:p>
          <a:p>
            <a:pPr lvl="1"/>
            <a:r>
              <a:rPr lang="de-DE" dirty="0"/>
              <a:t>Zweite Ebene</a:t>
            </a:r>
          </a:p>
          <a:p>
            <a:pPr lvl="1"/>
            <a:r>
              <a:rPr lang="de-DE" dirty="0"/>
              <a:t>Dritte Ebene</a:t>
            </a:r>
          </a:p>
        </p:txBody>
      </p:sp>
      <p:sp>
        <p:nvSpPr>
          <p:cNvPr id="9" name="Textplatzhalter 5"/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6660000" y="1872000"/>
            <a:ext cx="2448000" cy="24480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1">
                <a:solidFill>
                  <a:schemeClr val="bg1"/>
                </a:solidFill>
              </a:defRPr>
            </a:lvl1pPr>
            <a:lvl2pPr marL="0" indent="0" algn="ctr">
              <a:lnSpc>
                <a:spcPct val="140000"/>
              </a:lnSpc>
              <a:spcBef>
                <a:spcPts val="0"/>
              </a:spcBef>
              <a:buNone/>
              <a:defRPr sz="930" b="0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30" b="0">
                <a:solidFill>
                  <a:schemeClr val="bg1"/>
                </a:solidFill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30" b="0">
                <a:solidFill>
                  <a:schemeClr val="bg1"/>
                </a:solidFill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buNone/>
              <a:defRPr sz="930" b="0">
                <a:solidFill>
                  <a:schemeClr val="bg1"/>
                </a:solidFill>
              </a:defRPr>
            </a:lvl5pPr>
            <a:lvl6pPr marL="0" indent="0" algn="ctr">
              <a:lnSpc>
                <a:spcPct val="100000"/>
              </a:lnSpc>
              <a:spcBef>
                <a:spcPts val="0"/>
              </a:spcBef>
              <a:buNone/>
              <a:defRPr sz="930" b="0">
                <a:solidFill>
                  <a:schemeClr val="bg1"/>
                </a:solidFill>
              </a:defRPr>
            </a:lvl6pPr>
            <a:lvl7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30" b="0">
                <a:solidFill>
                  <a:schemeClr val="bg1"/>
                </a:solidFill>
              </a:defRPr>
            </a:lvl7pPr>
            <a:lvl8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30" b="0">
                <a:solidFill>
                  <a:schemeClr val="bg1"/>
                </a:solidFill>
              </a:defRPr>
            </a:lvl8pPr>
            <a:lvl9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3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XX%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0" name="Textplatzhalter 5"/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852000" y="4248000"/>
            <a:ext cx="2448000" cy="24480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1">
                <a:solidFill>
                  <a:schemeClr val="bg1"/>
                </a:solidFill>
              </a:defRPr>
            </a:lvl1pPr>
            <a:lvl2pPr marL="0" indent="0" algn="ctr">
              <a:lnSpc>
                <a:spcPct val="140000"/>
              </a:lnSpc>
              <a:spcBef>
                <a:spcPts val="0"/>
              </a:spcBef>
              <a:buNone/>
              <a:defRPr sz="930" b="0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30" b="0">
                <a:solidFill>
                  <a:schemeClr val="bg1"/>
                </a:solidFill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30" b="0">
                <a:solidFill>
                  <a:schemeClr val="bg1"/>
                </a:solidFill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buNone/>
              <a:defRPr sz="930" b="0">
                <a:solidFill>
                  <a:schemeClr val="bg1"/>
                </a:solidFill>
              </a:defRPr>
            </a:lvl5pPr>
            <a:lvl6pPr marL="0" indent="0" algn="ctr">
              <a:lnSpc>
                <a:spcPct val="100000"/>
              </a:lnSpc>
              <a:spcBef>
                <a:spcPts val="0"/>
              </a:spcBef>
              <a:buNone/>
              <a:defRPr sz="930" b="0">
                <a:solidFill>
                  <a:schemeClr val="bg1"/>
                </a:solidFill>
              </a:defRPr>
            </a:lvl6pPr>
            <a:lvl7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30" b="0">
                <a:solidFill>
                  <a:schemeClr val="bg1"/>
                </a:solidFill>
              </a:defRPr>
            </a:lvl7pPr>
            <a:lvl8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30" b="0">
                <a:solidFill>
                  <a:schemeClr val="bg1"/>
                </a:solidFill>
              </a:defRPr>
            </a:lvl8pPr>
            <a:lvl9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3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XX%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1" name="Textplatzhalt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332000" y="4212000"/>
            <a:ext cx="1980000" cy="108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500" b="1"/>
            </a:lvl1pPr>
            <a:lvl2pPr marL="0" indent="0">
              <a:lnSpc>
                <a:spcPct val="140000"/>
              </a:lnSpc>
              <a:spcBef>
                <a:spcPts val="0"/>
              </a:spcBef>
              <a:buNone/>
              <a:defRPr sz="1050" b="0"/>
            </a:lvl2pPr>
            <a:lvl3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50" b="0"/>
            </a:lvl3pPr>
            <a:lvl4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50" b="0"/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1050" b="0"/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1050" b="0"/>
            </a:lvl6pPr>
            <a:lvl7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50" b="0"/>
            </a:lvl7pPr>
            <a:lvl8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50" b="0"/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50" b="0"/>
            </a:lvl9pPr>
          </a:lstStyle>
          <a:p>
            <a:pPr lvl="0"/>
            <a:r>
              <a:rPr lang="de-DE" dirty="0"/>
              <a:t>XX%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7" hasCustomPrompt="1"/>
          </p:nvPr>
        </p:nvSpPr>
        <p:spPr>
          <a:xfrm>
            <a:off x="6804000" y="4680000"/>
            <a:ext cx="1980000" cy="108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500" b="1"/>
            </a:lvl1pPr>
            <a:lvl2pPr marL="0" indent="0">
              <a:lnSpc>
                <a:spcPct val="140000"/>
              </a:lnSpc>
              <a:spcBef>
                <a:spcPts val="0"/>
              </a:spcBef>
              <a:buNone/>
              <a:defRPr sz="1050" b="0"/>
            </a:lvl2pPr>
            <a:lvl3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50" b="0"/>
            </a:lvl3pPr>
            <a:lvl4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50" b="0"/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1050" b="0"/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1050" b="0"/>
            </a:lvl6pPr>
            <a:lvl7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50" b="0"/>
            </a:lvl7pPr>
            <a:lvl8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50" b="0"/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50" b="0"/>
            </a:lvl9pPr>
          </a:lstStyle>
          <a:p>
            <a:pPr lvl="0"/>
            <a:r>
              <a:rPr lang="de-DE" dirty="0"/>
              <a:t>XX%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2086183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Headline einfügen auch zweizeilig</a:t>
            </a:r>
            <a:br>
              <a:rPr lang="de-DE" dirty="0"/>
            </a:br>
            <a:r>
              <a:rPr lang="de-DE" dirty="0"/>
              <a:t>Layout: Vergleich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5" hasCustomPrompt="1"/>
          </p:nvPr>
        </p:nvSpPr>
        <p:spPr>
          <a:xfrm>
            <a:off x="458788" y="1619250"/>
            <a:ext cx="2484000" cy="612000"/>
          </a:xfrm>
          <a:solidFill>
            <a:schemeClr val="tx2"/>
          </a:solidFill>
        </p:spPr>
        <p:txBody>
          <a:bodyPr lIns="216000" rIns="72000" anchor="t" anchorCtr="0">
            <a:noAutofit/>
          </a:bodyPr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39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900" b="1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900" b="1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900" b="1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#</a:t>
            </a:r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6" hasCustomPrompt="1"/>
          </p:nvPr>
        </p:nvSpPr>
        <p:spPr>
          <a:xfrm>
            <a:off x="3013200" y="1619250"/>
            <a:ext cx="2484000" cy="612000"/>
          </a:xfrm>
          <a:solidFill>
            <a:schemeClr val="tx2"/>
          </a:solidFill>
        </p:spPr>
        <p:txBody>
          <a:bodyPr lIns="216000" rIns="7200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9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900" b="1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900" b="1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900" b="1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#</a:t>
            </a:r>
          </a:p>
        </p:txBody>
      </p:sp>
      <p:sp>
        <p:nvSpPr>
          <p:cNvPr id="12" name="Textplatzhalter 9"/>
          <p:cNvSpPr>
            <a:spLocks noGrp="1"/>
          </p:cNvSpPr>
          <p:nvPr>
            <p:ph type="body" sz="quarter" idx="17" hasCustomPrompt="1"/>
          </p:nvPr>
        </p:nvSpPr>
        <p:spPr>
          <a:xfrm>
            <a:off x="5569200" y="1619250"/>
            <a:ext cx="2484000" cy="612000"/>
          </a:xfrm>
          <a:solidFill>
            <a:schemeClr val="tx2"/>
          </a:solidFill>
        </p:spPr>
        <p:txBody>
          <a:bodyPr lIns="216000" rIns="7200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9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900" b="1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900" b="1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900" b="1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#</a:t>
            </a:r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8788" y="2268000"/>
            <a:ext cx="2484000" cy="4031200"/>
          </a:xfrm>
        </p:spPr>
        <p:txBody>
          <a:bodyPr lIns="216000" rIns="72000"/>
          <a:lstStyle>
            <a:lvl1pPr marL="0" indent="0">
              <a:lnSpc>
                <a:spcPct val="115000"/>
              </a:lnSpc>
              <a:spcBef>
                <a:spcPts val="0"/>
              </a:spcBef>
              <a:buNone/>
              <a:defRPr sz="1600" b="0"/>
            </a:lvl1pPr>
            <a:lvl2pPr marL="0" indent="0">
              <a:lnSpc>
                <a:spcPct val="115000"/>
              </a:lnSpc>
              <a:spcBef>
                <a:spcPts val="0"/>
              </a:spcBef>
              <a:buNone/>
              <a:defRPr sz="1600" b="0"/>
            </a:lvl2pPr>
            <a:lvl3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3pPr>
            <a:lvl4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4pPr>
            <a:lvl5pPr marL="0" indent="0">
              <a:lnSpc>
                <a:spcPct val="115000"/>
              </a:lnSpc>
              <a:spcBef>
                <a:spcPts val="0"/>
              </a:spcBef>
              <a:buNone/>
              <a:defRPr sz="1600" b="0"/>
            </a:lvl5pPr>
            <a:lvl6pPr marL="0" indent="0">
              <a:lnSpc>
                <a:spcPct val="115000"/>
              </a:lnSpc>
              <a:spcBef>
                <a:spcPts val="0"/>
              </a:spcBef>
              <a:buNone/>
              <a:defRPr sz="1600" b="0"/>
            </a:lvl6pPr>
            <a:lvl7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7pPr>
            <a:lvl8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8pPr>
            <a:lvl9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9pPr>
          </a:lstStyle>
          <a:p>
            <a:pPr lvl="0"/>
            <a:r>
              <a:rPr lang="de-DE" dirty="0"/>
              <a:t>Text      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3013994" y="2268000"/>
            <a:ext cx="2484000" cy="4031200"/>
          </a:xfrm>
        </p:spPr>
        <p:txBody>
          <a:bodyPr lIns="216000" rIns="72000"/>
          <a:lstStyle>
            <a:lvl1pPr marL="0" indent="0">
              <a:lnSpc>
                <a:spcPct val="115000"/>
              </a:lnSpc>
              <a:spcBef>
                <a:spcPts val="0"/>
              </a:spcBef>
              <a:buNone/>
              <a:defRPr sz="1600" b="0" baseline="0"/>
            </a:lvl1pPr>
            <a:lvl2pPr marL="0" indent="0">
              <a:lnSpc>
                <a:spcPct val="115000"/>
              </a:lnSpc>
              <a:spcBef>
                <a:spcPts val="0"/>
              </a:spcBef>
              <a:buNone/>
              <a:defRPr sz="1600" b="0"/>
            </a:lvl2pPr>
            <a:lvl3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3pPr>
            <a:lvl4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4pPr>
            <a:lvl5pPr marL="0" indent="0">
              <a:lnSpc>
                <a:spcPct val="115000"/>
              </a:lnSpc>
              <a:spcBef>
                <a:spcPts val="0"/>
              </a:spcBef>
              <a:buNone/>
              <a:defRPr sz="1600" b="0"/>
            </a:lvl5pPr>
            <a:lvl6pPr marL="0" indent="0">
              <a:lnSpc>
                <a:spcPct val="115000"/>
              </a:lnSpc>
              <a:spcBef>
                <a:spcPts val="0"/>
              </a:spcBef>
              <a:buNone/>
              <a:defRPr sz="1600" b="0"/>
            </a:lvl6pPr>
            <a:lvl7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7pPr>
            <a:lvl8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8pPr>
            <a:lvl9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9pPr>
          </a:lstStyle>
          <a:p>
            <a:pPr lvl="0"/>
            <a:r>
              <a:rPr lang="de-DE" dirty="0"/>
              <a:t>Text     </a:t>
            </a:r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5569200" y="2268000"/>
            <a:ext cx="2484000" cy="4031200"/>
          </a:xfrm>
        </p:spPr>
        <p:txBody>
          <a:bodyPr lIns="216000" rIns="72000"/>
          <a:lstStyle>
            <a:lvl1pPr marL="0" indent="0">
              <a:lnSpc>
                <a:spcPct val="115000"/>
              </a:lnSpc>
              <a:spcBef>
                <a:spcPts val="0"/>
              </a:spcBef>
              <a:buNone/>
              <a:defRPr sz="1600" b="0" baseline="0"/>
            </a:lvl1pPr>
            <a:lvl2pPr marL="0" indent="0">
              <a:lnSpc>
                <a:spcPct val="115000"/>
              </a:lnSpc>
              <a:spcBef>
                <a:spcPts val="0"/>
              </a:spcBef>
              <a:buNone/>
              <a:defRPr sz="1600" b="0"/>
            </a:lvl2pPr>
            <a:lvl3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3pPr>
            <a:lvl4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4pPr>
            <a:lvl5pPr marL="0" indent="0">
              <a:lnSpc>
                <a:spcPct val="115000"/>
              </a:lnSpc>
              <a:spcBef>
                <a:spcPts val="0"/>
              </a:spcBef>
              <a:buNone/>
              <a:defRPr sz="1600" b="0"/>
            </a:lvl5pPr>
            <a:lvl6pPr marL="0" indent="0">
              <a:lnSpc>
                <a:spcPct val="115000"/>
              </a:lnSpc>
              <a:spcBef>
                <a:spcPts val="0"/>
              </a:spcBef>
              <a:buNone/>
              <a:defRPr sz="1600" b="0"/>
            </a:lvl6pPr>
            <a:lvl7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7pPr>
            <a:lvl8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8pPr>
            <a:lvl9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9pPr>
          </a:lstStyle>
          <a:p>
            <a:pPr lvl="0"/>
            <a:r>
              <a:rPr lang="de-DE" dirty="0"/>
              <a:t>Text     </a:t>
            </a:r>
          </a:p>
        </p:txBody>
      </p:sp>
    </p:spTree>
    <p:extLst>
      <p:ext uri="{BB962C8B-B14F-4D97-AF65-F5344CB8AC3E}">
        <p14:creationId xmlns:p14="http://schemas.microsoft.com/office/powerpoint/2010/main" val="39440502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// Varia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8" hasCustomPrompt="1"/>
          </p:nvPr>
        </p:nvSpPr>
        <p:spPr>
          <a:xfrm>
            <a:off x="684000" y="1962000"/>
            <a:ext cx="5400000" cy="0"/>
          </a:xfrm>
          <a:ln w="12700">
            <a:solidFill>
              <a:schemeClr val="tx2"/>
            </a:solidFill>
            <a:prstDash val="dash"/>
            <a:miter lim="800000"/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" b="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00" b="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0" b="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0" b="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100" b="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100" b="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0" b="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0" b="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         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Headline einfügen auch zweizeilig</a:t>
            </a:r>
            <a:br>
              <a:rPr lang="de-DE" dirty="0"/>
            </a:br>
            <a:r>
              <a:rPr lang="de-DE" dirty="0"/>
              <a:t>Layout: Vergleich // Variante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8788" y="2484000"/>
            <a:ext cx="2484000" cy="3815200"/>
          </a:xfrm>
        </p:spPr>
        <p:txBody>
          <a:bodyPr lIns="144000" rIns="72000"/>
          <a:lstStyle>
            <a:lvl1pPr marL="0" indent="0">
              <a:lnSpc>
                <a:spcPct val="115000"/>
              </a:lnSpc>
              <a:spcBef>
                <a:spcPts val="0"/>
              </a:spcBef>
              <a:buNone/>
              <a:defRPr sz="1600" b="0"/>
            </a:lvl1pPr>
            <a:lvl2pPr marL="0" indent="0">
              <a:lnSpc>
                <a:spcPct val="115000"/>
              </a:lnSpc>
              <a:spcBef>
                <a:spcPts val="0"/>
              </a:spcBef>
              <a:buNone/>
              <a:defRPr sz="1600" b="0"/>
            </a:lvl2pPr>
            <a:lvl3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3pPr>
            <a:lvl4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4pPr>
            <a:lvl5pPr marL="0" indent="0">
              <a:lnSpc>
                <a:spcPct val="115000"/>
              </a:lnSpc>
              <a:spcBef>
                <a:spcPts val="0"/>
              </a:spcBef>
              <a:buNone/>
              <a:defRPr sz="1600" b="0"/>
            </a:lvl5pPr>
            <a:lvl6pPr marL="0" indent="0">
              <a:lnSpc>
                <a:spcPct val="115000"/>
              </a:lnSpc>
              <a:spcBef>
                <a:spcPts val="0"/>
              </a:spcBef>
              <a:buNone/>
              <a:defRPr sz="1600" b="0"/>
            </a:lvl6pPr>
            <a:lvl7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7pPr>
            <a:lvl8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8pPr>
            <a:lvl9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9pPr>
          </a:lstStyle>
          <a:p>
            <a:pPr lvl="0"/>
            <a:r>
              <a:rPr lang="de-DE" dirty="0"/>
              <a:t>Text      </a:t>
            </a:r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3013994" y="2484000"/>
            <a:ext cx="2484000" cy="3815200"/>
          </a:xfrm>
        </p:spPr>
        <p:txBody>
          <a:bodyPr lIns="144000" rIns="72000"/>
          <a:lstStyle>
            <a:lvl1pPr marL="0" indent="0">
              <a:lnSpc>
                <a:spcPct val="115000"/>
              </a:lnSpc>
              <a:spcBef>
                <a:spcPts val="0"/>
              </a:spcBef>
              <a:buNone/>
              <a:defRPr sz="1600" b="0" baseline="0"/>
            </a:lvl1pPr>
            <a:lvl2pPr marL="0" indent="0">
              <a:lnSpc>
                <a:spcPct val="115000"/>
              </a:lnSpc>
              <a:spcBef>
                <a:spcPts val="0"/>
              </a:spcBef>
              <a:buNone/>
              <a:defRPr sz="1600" b="0"/>
            </a:lvl2pPr>
            <a:lvl3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3pPr>
            <a:lvl4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4pPr>
            <a:lvl5pPr marL="0" indent="0">
              <a:lnSpc>
                <a:spcPct val="115000"/>
              </a:lnSpc>
              <a:spcBef>
                <a:spcPts val="0"/>
              </a:spcBef>
              <a:buNone/>
              <a:defRPr sz="1600" b="0"/>
            </a:lvl5pPr>
            <a:lvl6pPr marL="0" indent="0">
              <a:lnSpc>
                <a:spcPct val="115000"/>
              </a:lnSpc>
              <a:spcBef>
                <a:spcPts val="0"/>
              </a:spcBef>
              <a:buNone/>
              <a:defRPr sz="1600" b="0"/>
            </a:lvl6pPr>
            <a:lvl7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7pPr>
            <a:lvl8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8pPr>
            <a:lvl9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9pPr>
          </a:lstStyle>
          <a:p>
            <a:pPr lvl="0"/>
            <a:r>
              <a:rPr lang="de-DE" dirty="0"/>
              <a:t>Text     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5569200" y="2484000"/>
            <a:ext cx="2484000" cy="3815200"/>
          </a:xfrm>
        </p:spPr>
        <p:txBody>
          <a:bodyPr lIns="144000" rIns="72000"/>
          <a:lstStyle>
            <a:lvl1pPr marL="0" indent="0">
              <a:lnSpc>
                <a:spcPct val="115000"/>
              </a:lnSpc>
              <a:spcBef>
                <a:spcPts val="0"/>
              </a:spcBef>
              <a:buNone/>
              <a:defRPr sz="1600" b="0" baseline="0"/>
            </a:lvl1pPr>
            <a:lvl2pPr marL="0" indent="0">
              <a:lnSpc>
                <a:spcPct val="115000"/>
              </a:lnSpc>
              <a:spcBef>
                <a:spcPts val="0"/>
              </a:spcBef>
              <a:buNone/>
              <a:defRPr sz="1600" b="0"/>
            </a:lvl2pPr>
            <a:lvl3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3pPr>
            <a:lvl4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4pPr>
            <a:lvl5pPr marL="0" indent="0">
              <a:lnSpc>
                <a:spcPct val="115000"/>
              </a:lnSpc>
              <a:spcBef>
                <a:spcPts val="0"/>
              </a:spcBef>
              <a:buNone/>
              <a:defRPr sz="1600" b="0"/>
            </a:lvl5pPr>
            <a:lvl6pPr marL="0" indent="0">
              <a:lnSpc>
                <a:spcPct val="115000"/>
              </a:lnSpc>
              <a:spcBef>
                <a:spcPts val="0"/>
              </a:spcBef>
              <a:buNone/>
              <a:defRPr sz="1600" b="0"/>
            </a:lvl6pPr>
            <a:lvl7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7pPr>
            <a:lvl8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8pPr>
            <a:lvl9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/>
            </a:lvl9pPr>
          </a:lstStyle>
          <a:p>
            <a:pPr lvl="0"/>
            <a:r>
              <a:rPr lang="de-DE" dirty="0"/>
              <a:t>Text     </a:t>
            </a:r>
          </a:p>
        </p:txBody>
      </p:sp>
      <p:sp>
        <p:nvSpPr>
          <p:cNvPr id="10" name="Textplatzhalter 9"/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530038" y="1620000"/>
            <a:ext cx="684000" cy="684000"/>
          </a:xfrm>
          <a:prstGeom prst="ellipse">
            <a:avLst/>
          </a:prstGeom>
          <a:solidFill>
            <a:schemeClr val="tx2"/>
          </a:solidFill>
        </p:spPr>
        <p:txBody>
          <a:bodyPr lIns="0" rIns="0" anchor="ctr" anchorCtr="0">
            <a:noAutofit/>
          </a:bodyPr>
          <a:lstStyle>
            <a:lvl1pPr marL="0" marR="0" indent="0" algn="ctr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3900" b="1">
                <a:solidFill>
                  <a:schemeClr val="bg1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9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900" b="1">
                <a:solidFill>
                  <a:schemeClr val="bg1"/>
                </a:solidFill>
              </a:defRPr>
            </a:lvl5pPr>
            <a:lvl6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900" b="1">
                <a:solidFill>
                  <a:schemeClr val="bg1"/>
                </a:solidFill>
              </a:defRPr>
            </a:lvl6pPr>
            <a:lvl7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7pPr>
            <a:lvl8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8pPr>
            <a:lvl9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#</a:t>
            </a:r>
          </a:p>
        </p:txBody>
      </p:sp>
      <p:sp>
        <p:nvSpPr>
          <p:cNvPr id="11" name="Textplatzhalter 9"/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3084450" y="1620000"/>
            <a:ext cx="684000" cy="684000"/>
          </a:xfrm>
          <a:prstGeom prst="ellipse">
            <a:avLst/>
          </a:prstGeom>
          <a:solidFill>
            <a:schemeClr val="tx2"/>
          </a:solidFill>
        </p:spPr>
        <p:txBody>
          <a:bodyPr lIns="0" r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900" b="1">
                <a:solidFill>
                  <a:schemeClr val="bg1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9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900" b="1">
                <a:solidFill>
                  <a:schemeClr val="bg1"/>
                </a:solidFill>
              </a:defRPr>
            </a:lvl5pPr>
            <a:lvl6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900" b="1">
                <a:solidFill>
                  <a:schemeClr val="bg1"/>
                </a:solidFill>
              </a:defRPr>
            </a:lvl6pPr>
            <a:lvl7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7pPr>
            <a:lvl8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8pPr>
            <a:lvl9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#</a:t>
            </a:r>
          </a:p>
        </p:txBody>
      </p:sp>
      <p:sp>
        <p:nvSpPr>
          <p:cNvPr id="12" name="Textplatzhalter 9"/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640450" y="1620000"/>
            <a:ext cx="684000" cy="684000"/>
          </a:xfrm>
          <a:prstGeom prst="ellipse">
            <a:avLst/>
          </a:prstGeom>
          <a:solidFill>
            <a:schemeClr val="tx2"/>
          </a:solidFill>
        </p:spPr>
        <p:txBody>
          <a:bodyPr lIns="0" r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900" b="1">
                <a:solidFill>
                  <a:schemeClr val="bg1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9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900" b="1">
                <a:solidFill>
                  <a:schemeClr val="bg1"/>
                </a:solidFill>
              </a:defRPr>
            </a:lvl5pPr>
            <a:lvl6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900" b="1">
                <a:solidFill>
                  <a:schemeClr val="bg1"/>
                </a:solidFill>
              </a:defRPr>
            </a:lvl6pPr>
            <a:lvl7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7pPr>
            <a:lvl8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8pPr>
            <a:lvl9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9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29086120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 //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63397" y="1223999"/>
            <a:ext cx="9777600" cy="3456000"/>
          </a:xfrm>
        </p:spPr>
        <p:txBody>
          <a:bodyPr anchor="t" anchorCtr="0"/>
          <a:lstStyle>
            <a:lvl1pPr marL="0" indent="486000" algn="l">
              <a:lnSpc>
                <a:spcPct val="114000"/>
              </a:lnSpc>
              <a:spcBef>
                <a:spcPts val="0"/>
              </a:spcBef>
              <a:buSzPct val="110000"/>
              <a:buFontTx/>
              <a:buNone/>
              <a:defRPr sz="2800" b="0" baseline="0"/>
            </a:lvl1pPr>
            <a:lvl2pPr marL="0" indent="0" algn="l">
              <a:lnSpc>
                <a:spcPct val="114000"/>
              </a:lnSpc>
              <a:spcBef>
                <a:spcPts val="0"/>
              </a:spcBef>
              <a:buSzPct val="110000"/>
              <a:buFontTx/>
              <a:buNone/>
              <a:defRPr sz="2800" b="0" normalizeH="0" baseline="0"/>
            </a:lvl2pPr>
            <a:lvl3pPr marL="0" indent="0" algn="l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None/>
              <a:defRPr sz="2800" b="0"/>
            </a:lvl3pPr>
            <a:lvl4pPr marL="0" indent="0" algn="l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None/>
              <a:defRPr sz="2800" b="0"/>
            </a:lvl4pPr>
            <a:lvl5pPr marL="0" indent="0" algn="l">
              <a:lnSpc>
                <a:spcPct val="114000"/>
              </a:lnSpc>
              <a:spcBef>
                <a:spcPts val="0"/>
              </a:spcBef>
              <a:buNone/>
              <a:defRPr sz="2800" b="0"/>
            </a:lvl5pPr>
            <a:lvl6pPr marL="0" indent="0" algn="l">
              <a:lnSpc>
                <a:spcPct val="114000"/>
              </a:lnSpc>
              <a:spcBef>
                <a:spcPts val="0"/>
              </a:spcBef>
              <a:buNone/>
              <a:defRPr sz="2800" b="0"/>
            </a:lvl6pPr>
            <a:lvl7pPr marL="0" indent="0" algn="l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None/>
              <a:defRPr sz="2800" b="0"/>
            </a:lvl7pPr>
            <a:lvl8pPr marL="0" indent="0" algn="l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None/>
              <a:defRPr sz="2800" b="0"/>
            </a:lvl8pPr>
            <a:lvl9pPr marL="0" indent="0" algn="l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None/>
              <a:defRPr sz="2800" b="0"/>
            </a:lvl9pPr>
          </a:lstStyle>
          <a:p>
            <a:pPr lvl="0"/>
            <a:r>
              <a:rPr lang="de-DE" dirty="0"/>
              <a:t>Zitat eingeben // Anführungszeichen und Bild ggf. verschieben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97600" y="1319659"/>
            <a:ext cx="334800" cy="288000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5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5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5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5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5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5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5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5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5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          </a:t>
            </a:r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941305" y="4238050"/>
            <a:ext cx="334800" cy="288000"/>
          </a:xfrm>
          <a:blipFill>
            <a:blip r:embed="rId3" cstate="print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5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5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5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5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5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5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5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5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5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          </a:t>
            </a:r>
          </a:p>
        </p:txBody>
      </p:sp>
      <p:sp>
        <p:nvSpPr>
          <p:cNvPr id="20" name="Bildplatzhalter 7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950000" y="4644000"/>
            <a:ext cx="840600" cy="840600"/>
          </a:xfrm>
          <a:prstGeom prst="ellipse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800"/>
            </a:lvl1pPr>
          </a:lstStyle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Bild einfügen</a:t>
            </a:r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5904000" y="4786073"/>
            <a:ext cx="2232000" cy="1008112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300"/>
              </a:spcAft>
              <a:buNone/>
              <a:defRPr sz="1050" b="1" baseline="0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900" b="0"/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900" b="0"/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900" b="0"/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900" b="0"/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900" b="0"/>
            </a:lvl6pPr>
            <a:lvl7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900" b="0"/>
            </a:lvl7pPr>
            <a:lvl8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900" b="0"/>
            </a:lvl8pPr>
            <a:lvl9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900" b="0"/>
            </a:lvl9pPr>
          </a:lstStyle>
          <a:p>
            <a:pPr lvl="0"/>
            <a:r>
              <a:rPr lang="de-DE" dirty="0"/>
              <a:t>Vorname Nachname // für Funktionsbezeichnung: Start // Absatz // Listenebene erhöhen/verringern</a:t>
            </a:r>
          </a:p>
          <a:p>
            <a:pPr lvl="1"/>
            <a:r>
              <a:rPr lang="de-DE" dirty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2550772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 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arbkrei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000" y="1972800"/>
            <a:ext cx="6102000" cy="558689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58788" y="358775"/>
            <a:ext cx="6840000" cy="1728000"/>
          </a:xfrm>
        </p:spPr>
        <p:txBody>
          <a:bodyPr anchor="t" anchorCtr="0"/>
          <a:lstStyle>
            <a:lvl1pPr>
              <a:lnSpc>
                <a:spcPct val="90000"/>
              </a:lnSpc>
              <a:defRPr sz="6100" cap="all" baseline="0"/>
            </a:lvl1pPr>
          </a:lstStyle>
          <a:p>
            <a:r>
              <a:rPr lang="de-DE" dirty="0"/>
              <a:t>Titel der</a:t>
            </a:r>
            <a:br>
              <a:rPr lang="de-DE" dirty="0"/>
            </a:br>
            <a:r>
              <a:rPr lang="de-DE" dirty="0"/>
              <a:t>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58788" y="2160451"/>
            <a:ext cx="4860000" cy="162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baseline="0">
                <a:solidFill>
                  <a:schemeClr val="tx1"/>
                </a:solidFill>
              </a:defRPr>
            </a:lvl1pPr>
            <a:lvl2pPr marL="0" indent="0" algn="l">
              <a:lnSpc>
                <a:spcPct val="16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2pPr>
            <a:lvl3pPr marL="0" indent="0" algn="l">
              <a:lnSpc>
                <a:spcPct val="16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3pPr>
            <a:lvl4pPr marL="0" indent="0" algn="l">
              <a:lnSpc>
                <a:spcPct val="16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4pPr>
            <a:lvl5pPr marL="0" indent="0" algn="l">
              <a:lnSpc>
                <a:spcPct val="16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5pPr>
            <a:lvl6pPr marL="0" indent="0" algn="l">
              <a:lnSpc>
                <a:spcPct val="16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6pPr>
            <a:lvl7pPr marL="0" indent="0" algn="l">
              <a:lnSpc>
                <a:spcPct val="16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7pPr>
            <a:lvl8pPr marL="0" indent="0" algn="l">
              <a:lnSpc>
                <a:spcPct val="16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8pPr>
            <a:lvl9pPr marL="0" indent="0" algn="l">
              <a:lnSpc>
                <a:spcPct val="16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/>
              <a:t>Untertitel auch zweizeilig in</a:t>
            </a:r>
            <a:br>
              <a:rPr lang="de-DE" dirty="0"/>
            </a:br>
            <a:r>
              <a:rPr lang="de-DE" dirty="0"/>
              <a:t>Arial, 24pt </a:t>
            </a:r>
            <a:br>
              <a:rPr lang="de-DE" dirty="0"/>
            </a:br>
            <a:r>
              <a:rPr lang="de-DE" dirty="0"/>
              <a:t>Datum • Ort</a:t>
            </a:r>
          </a:p>
        </p:txBody>
      </p:sp>
      <p:sp>
        <p:nvSpPr>
          <p:cNvPr id="8" name="Bildplatzhalter 7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5097937" y="2473119"/>
            <a:ext cx="5600702" cy="5087748"/>
          </a:xfrm>
          <a:custGeom>
            <a:avLst/>
            <a:gdLst>
              <a:gd name="connsiteX0" fmla="*/ 0 w 6289200"/>
              <a:gd name="connsiteY0" fmla="*/ 3144600 h 6289200"/>
              <a:gd name="connsiteX1" fmla="*/ 3144600 w 6289200"/>
              <a:gd name="connsiteY1" fmla="*/ 0 h 6289200"/>
              <a:gd name="connsiteX2" fmla="*/ 6289200 w 6289200"/>
              <a:gd name="connsiteY2" fmla="*/ 3144600 h 6289200"/>
              <a:gd name="connsiteX3" fmla="*/ 3144600 w 6289200"/>
              <a:gd name="connsiteY3" fmla="*/ 6289200 h 6289200"/>
              <a:gd name="connsiteX4" fmla="*/ 0 w 6289200"/>
              <a:gd name="connsiteY4" fmla="*/ 3144600 h 6289200"/>
              <a:gd name="connsiteX0" fmla="*/ 3144600 w 6289200"/>
              <a:gd name="connsiteY0" fmla="*/ 6289200 h 6380640"/>
              <a:gd name="connsiteX1" fmla="*/ 0 w 6289200"/>
              <a:gd name="connsiteY1" fmla="*/ 3144600 h 6380640"/>
              <a:gd name="connsiteX2" fmla="*/ 3144600 w 6289200"/>
              <a:gd name="connsiteY2" fmla="*/ 0 h 6380640"/>
              <a:gd name="connsiteX3" fmla="*/ 6289200 w 6289200"/>
              <a:gd name="connsiteY3" fmla="*/ 3144600 h 6380640"/>
              <a:gd name="connsiteX4" fmla="*/ 3236040 w 6289200"/>
              <a:gd name="connsiteY4" fmla="*/ 6380640 h 6380640"/>
              <a:gd name="connsiteX0" fmla="*/ 3144600 w 6289200"/>
              <a:gd name="connsiteY0" fmla="*/ 6289200 h 6380640"/>
              <a:gd name="connsiteX1" fmla="*/ 0 w 6289200"/>
              <a:gd name="connsiteY1" fmla="*/ 3144600 h 6380640"/>
              <a:gd name="connsiteX2" fmla="*/ 3144600 w 6289200"/>
              <a:gd name="connsiteY2" fmla="*/ 0 h 6380640"/>
              <a:gd name="connsiteX3" fmla="*/ 6289200 w 6289200"/>
              <a:gd name="connsiteY3" fmla="*/ 3144600 h 6380640"/>
              <a:gd name="connsiteX4" fmla="*/ 3236040 w 6289200"/>
              <a:gd name="connsiteY4" fmla="*/ 6380640 h 6380640"/>
              <a:gd name="connsiteX5" fmla="*/ 3144600 w 6289200"/>
              <a:gd name="connsiteY5" fmla="*/ 6289200 h 6380640"/>
              <a:gd name="connsiteX0" fmla="*/ 3144600 w 6289200"/>
              <a:gd name="connsiteY0" fmla="*/ 6289200 h 6380640"/>
              <a:gd name="connsiteX1" fmla="*/ 0 w 6289200"/>
              <a:gd name="connsiteY1" fmla="*/ 3144600 h 6380640"/>
              <a:gd name="connsiteX2" fmla="*/ 3144600 w 6289200"/>
              <a:gd name="connsiteY2" fmla="*/ 0 h 6380640"/>
              <a:gd name="connsiteX3" fmla="*/ 6289200 w 6289200"/>
              <a:gd name="connsiteY3" fmla="*/ 3144600 h 6380640"/>
              <a:gd name="connsiteX4" fmla="*/ 3236040 w 6289200"/>
              <a:gd name="connsiteY4" fmla="*/ 6380640 h 6380640"/>
              <a:gd name="connsiteX5" fmla="*/ 3144600 w 6289200"/>
              <a:gd name="connsiteY5" fmla="*/ 6289200 h 6380640"/>
              <a:gd name="connsiteX0" fmla="*/ 3144600 w 6289200"/>
              <a:gd name="connsiteY0" fmla="*/ 6289200 h 6380640"/>
              <a:gd name="connsiteX1" fmla="*/ 0 w 6289200"/>
              <a:gd name="connsiteY1" fmla="*/ 3144600 h 6380640"/>
              <a:gd name="connsiteX2" fmla="*/ 3144600 w 6289200"/>
              <a:gd name="connsiteY2" fmla="*/ 0 h 6380640"/>
              <a:gd name="connsiteX3" fmla="*/ 6289200 w 6289200"/>
              <a:gd name="connsiteY3" fmla="*/ 3144600 h 6380640"/>
              <a:gd name="connsiteX4" fmla="*/ 3236040 w 6289200"/>
              <a:gd name="connsiteY4" fmla="*/ 6380640 h 6380640"/>
              <a:gd name="connsiteX5" fmla="*/ 3144600 w 6289200"/>
              <a:gd name="connsiteY5" fmla="*/ 6289200 h 6380640"/>
              <a:gd name="connsiteX0" fmla="*/ 679377 w 6289200"/>
              <a:gd name="connsiteY0" fmla="*/ 5082192 h 6435547"/>
              <a:gd name="connsiteX1" fmla="*/ 0 w 6289200"/>
              <a:gd name="connsiteY1" fmla="*/ 3144600 h 6435547"/>
              <a:gd name="connsiteX2" fmla="*/ 3144600 w 6289200"/>
              <a:gd name="connsiteY2" fmla="*/ 0 h 6435547"/>
              <a:gd name="connsiteX3" fmla="*/ 6289200 w 6289200"/>
              <a:gd name="connsiteY3" fmla="*/ 3144600 h 6435547"/>
              <a:gd name="connsiteX4" fmla="*/ 3236040 w 6289200"/>
              <a:gd name="connsiteY4" fmla="*/ 6380640 h 6435547"/>
              <a:gd name="connsiteX5" fmla="*/ 679377 w 6289200"/>
              <a:gd name="connsiteY5" fmla="*/ 5082192 h 6435547"/>
              <a:gd name="connsiteX0" fmla="*/ 685727 w 6289200"/>
              <a:gd name="connsiteY0" fmla="*/ 5107592 h 6437706"/>
              <a:gd name="connsiteX1" fmla="*/ 0 w 6289200"/>
              <a:gd name="connsiteY1" fmla="*/ 3144600 h 6437706"/>
              <a:gd name="connsiteX2" fmla="*/ 3144600 w 6289200"/>
              <a:gd name="connsiteY2" fmla="*/ 0 h 6437706"/>
              <a:gd name="connsiteX3" fmla="*/ 6289200 w 6289200"/>
              <a:gd name="connsiteY3" fmla="*/ 3144600 h 6437706"/>
              <a:gd name="connsiteX4" fmla="*/ 3236040 w 6289200"/>
              <a:gd name="connsiteY4" fmla="*/ 6380640 h 6437706"/>
              <a:gd name="connsiteX5" fmla="*/ 685727 w 6289200"/>
              <a:gd name="connsiteY5" fmla="*/ 5107592 h 6437706"/>
              <a:gd name="connsiteX0" fmla="*/ 676202 w 6289200"/>
              <a:gd name="connsiteY0" fmla="*/ 5085367 h 6435813"/>
              <a:gd name="connsiteX1" fmla="*/ 0 w 6289200"/>
              <a:gd name="connsiteY1" fmla="*/ 3144600 h 6435813"/>
              <a:gd name="connsiteX2" fmla="*/ 3144600 w 6289200"/>
              <a:gd name="connsiteY2" fmla="*/ 0 h 6435813"/>
              <a:gd name="connsiteX3" fmla="*/ 6289200 w 6289200"/>
              <a:gd name="connsiteY3" fmla="*/ 3144600 h 6435813"/>
              <a:gd name="connsiteX4" fmla="*/ 3236040 w 6289200"/>
              <a:gd name="connsiteY4" fmla="*/ 6380640 h 6435813"/>
              <a:gd name="connsiteX5" fmla="*/ 676202 w 6289200"/>
              <a:gd name="connsiteY5" fmla="*/ 5085367 h 6435813"/>
              <a:gd name="connsiteX0" fmla="*/ 676202 w 6289200"/>
              <a:gd name="connsiteY0" fmla="*/ 5085367 h 6435813"/>
              <a:gd name="connsiteX1" fmla="*/ 0 w 6289200"/>
              <a:gd name="connsiteY1" fmla="*/ 3144600 h 6435813"/>
              <a:gd name="connsiteX2" fmla="*/ 3144600 w 6289200"/>
              <a:gd name="connsiteY2" fmla="*/ 0 h 6435813"/>
              <a:gd name="connsiteX3" fmla="*/ 6289200 w 6289200"/>
              <a:gd name="connsiteY3" fmla="*/ 3144600 h 6435813"/>
              <a:gd name="connsiteX4" fmla="*/ 3236040 w 6289200"/>
              <a:gd name="connsiteY4" fmla="*/ 6380640 h 6435813"/>
              <a:gd name="connsiteX5" fmla="*/ 676202 w 6289200"/>
              <a:gd name="connsiteY5" fmla="*/ 5085367 h 6435813"/>
              <a:gd name="connsiteX0" fmla="*/ 676202 w 6289200"/>
              <a:gd name="connsiteY0" fmla="*/ 5085367 h 6427544"/>
              <a:gd name="connsiteX1" fmla="*/ 0 w 6289200"/>
              <a:gd name="connsiteY1" fmla="*/ 3144600 h 6427544"/>
              <a:gd name="connsiteX2" fmla="*/ 3144600 w 6289200"/>
              <a:gd name="connsiteY2" fmla="*/ 0 h 6427544"/>
              <a:gd name="connsiteX3" fmla="*/ 6289200 w 6289200"/>
              <a:gd name="connsiteY3" fmla="*/ 3144600 h 6427544"/>
              <a:gd name="connsiteX4" fmla="*/ 3236040 w 6289200"/>
              <a:gd name="connsiteY4" fmla="*/ 6380640 h 6427544"/>
              <a:gd name="connsiteX5" fmla="*/ 676202 w 6289200"/>
              <a:gd name="connsiteY5" fmla="*/ 5085367 h 6427544"/>
              <a:gd name="connsiteX0" fmla="*/ 676202 w 6289200"/>
              <a:gd name="connsiteY0" fmla="*/ 5085367 h 6427544"/>
              <a:gd name="connsiteX1" fmla="*/ 0 w 6289200"/>
              <a:gd name="connsiteY1" fmla="*/ 3144600 h 6427544"/>
              <a:gd name="connsiteX2" fmla="*/ 3144600 w 6289200"/>
              <a:gd name="connsiteY2" fmla="*/ 0 h 6427544"/>
              <a:gd name="connsiteX3" fmla="*/ 6289200 w 6289200"/>
              <a:gd name="connsiteY3" fmla="*/ 3144600 h 6427544"/>
              <a:gd name="connsiteX4" fmla="*/ 3236040 w 6289200"/>
              <a:gd name="connsiteY4" fmla="*/ 6380640 h 6427544"/>
              <a:gd name="connsiteX5" fmla="*/ 676202 w 6289200"/>
              <a:gd name="connsiteY5" fmla="*/ 5085367 h 6427544"/>
              <a:gd name="connsiteX0" fmla="*/ 676202 w 6289200"/>
              <a:gd name="connsiteY0" fmla="*/ 5085367 h 6427544"/>
              <a:gd name="connsiteX1" fmla="*/ 0 w 6289200"/>
              <a:gd name="connsiteY1" fmla="*/ 3144600 h 6427544"/>
              <a:gd name="connsiteX2" fmla="*/ 3144600 w 6289200"/>
              <a:gd name="connsiteY2" fmla="*/ 0 h 6427544"/>
              <a:gd name="connsiteX3" fmla="*/ 6289200 w 6289200"/>
              <a:gd name="connsiteY3" fmla="*/ 3144600 h 6427544"/>
              <a:gd name="connsiteX4" fmla="*/ 3236040 w 6289200"/>
              <a:gd name="connsiteY4" fmla="*/ 6380640 h 6427544"/>
              <a:gd name="connsiteX5" fmla="*/ 676202 w 6289200"/>
              <a:gd name="connsiteY5" fmla="*/ 5085367 h 6427544"/>
              <a:gd name="connsiteX0" fmla="*/ 664296 w 6289200"/>
              <a:gd name="connsiteY0" fmla="*/ 5080605 h 6427220"/>
              <a:gd name="connsiteX1" fmla="*/ 0 w 6289200"/>
              <a:gd name="connsiteY1" fmla="*/ 3144600 h 6427220"/>
              <a:gd name="connsiteX2" fmla="*/ 3144600 w 6289200"/>
              <a:gd name="connsiteY2" fmla="*/ 0 h 6427220"/>
              <a:gd name="connsiteX3" fmla="*/ 6289200 w 6289200"/>
              <a:gd name="connsiteY3" fmla="*/ 3144600 h 6427220"/>
              <a:gd name="connsiteX4" fmla="*/ 3236040 w 6289200"/>
              <a:gd name="connsiteY4" fmla="*/ 6380640 h 6427220"/>
              <a:gd name="connsiteX5" fmla="*/ 664296 w 6289200"/>
              <a:gd name="connsiteY5" fmla="*/ 5080605 h 6427220"/>
              <a:gd name="connsiteX0" fmla="*/ 664296 w 6289200"/>
              <a:gd name="connsiteY0" fmla="*/ 5080605 h 6427220"/>
              <a:gd name="connsiteX1" fmla="*/ 0 w 6289200"/>
              <a:gd name="connsiteY1" fmla="*/ 3144600 h 6427220"/>
              <a:gd name="connsiteX2" fmla="*/ 3144600 w 6289200"/>
              <a:gd name="connsiteY2" fmla="*/ 0 h 6427220"/>
              <a:gd name="connsiteX3" fmla="*/ 6289200 w 6289200"/>
              <a:gd name="connsiteY3" fmla="*/ 3144600 h 6427220"/>
              <a:gd name="connsiteX4" fmla="*/ 3236040 w 6289200"/>
              <a:gd name="connsiteY4" fmla="*/ 6380640 h 6427220"/>
              <a:gd name="connsiteX5" fmla="*/ 664296 w 6289200"/>
              <a:gd name="connsiteY5" fmla="*/ 5080605 h 6427220"/>
              <a:gd name="connsiteX0" fmla="*/ 664296 w 6289200"/>
              <a:gd name="connsiteY0" fmla="*/ 5080605 h 6427220"/>
              <a:gd name="connsiteX1" fmla="*/ 0 w 6289200"/>
              <a:gd name="connsiteY1" fmla="*/ 3144600 h 6427220"/>
              <a:gd name="connsiteX2" fmla="*/ 3144600 w 6289200"/>
              <a:gd name="connsiteY2" fmla="*/ 0 h 6427220"/>
              <a:gd name="connsiteX3" fmla="*/ 6289200 w 6289200"/>
              <a:gd name="connsiteY3" fmla="*/ 3144600 h 6427220"/>
              <a:gd name="connsiteX4" fmla="*/ 3236040 w 6289200"/>
              <a:gd name="connsiteY4" fmla="*/ 6380640 h 6427220"/>
              <a:gd name="connsiteX5" fmla="*/ 664296 w 6289200"/>
              <a:gd name="connsiteY5" fmla="*/ 5080605 h 6427220"/>
              <a:gd name="connsiteX0" fmla="*/ 664296 w 6289200"/>
              <a:gd name="connsiteY0" fmla="*/ 5080605 h 6427220"/>
              <a:gd name="connsiteX1" fmla="*/ 0 w 6289200"/>
              <a:gd name="connsiteY1" fmla="*/ 3144600 h 6427220"/>
              <a:gd name="connsiteX2" fmla="*/ 3144600 w 6289200"/>
              <a:gd name="connsiteY2" fmla="*/ 0 h 6427220"/>
              <a:gd name="connsiteX3" fmla="*/ 6289200 w 6289200"/>
              <a:gd name="connsiteY3" fmla="*/ 3144600 h 6427220"/>
              <a:gd name="connsiteX4" fmla="*/ 3236040 w 6289200"/>
              <a:gd name="connsiteY4" fmla="*/ 6380640 h 6427220"/>
              <a:gd name="connsiteX5" fmla="*/ 664296 w 6289200"/>
              <a:gd name="connsiteY5" fmla="*/ 5080605 h 6427220"/>
              <a:gd name="connsiteX0" fmla="*/ 664296 w 6289200"/>
              <a:gd name="connsiteY0" fmla="*/ 5080605 h 6427220"/>
              <a:gd name="connsiteX1" fmla="*/ 0 w 6289200"/>
              <a:gd name="connsiteY1" fmla="*/ 3144600 h 6427220"/>
              <a:gd name="connsiteX2" fmla="*/ 3144600 w 6289200"/>
              <a:gd name="connsiteY2" fmla="*/ 0 h 6427220"/>
              <a:gd name="connsiteX3" fmla="*/ 6289200 w 6289200"/>
              <a:gd name="connsiteY3" fmla="*/ 3144600 h 6427220"/>
              <a:gd name="connsiteX4" fmla="*/ 3236040 w 6289200"/>
              <a:gd name="connsiteY4" fmla="*/ 6380640 h 6427220"/>
              <a:gd name="connsiteX5" fmla="*/ 664296 w 6289200"/>
              <a:gd name="connsiteY5" fmla="*/ 5080605 h 6427220"/>
              <a:gd name="connsiteX0" fmla="*/ 664296 w 6446892"/>
              <a:gd name="connsiteY0" fmla="*/ 5133568 h 6480183"/>
              <a:gd name="connsiteX1" fmla="*/ 0 w 6446892"/>
              <a:gd name="connsiteY1" fmla="*/ 3197563 h 6480183"/>
              <a:gd name="connsiteX2" fmla="*/ 3144600 w 6446892"/>
              <a:gd name="connsiteY2" fmla="*/ 52963 h 6480183"/>
              <a:gd name="connsiteX3" fmla="*/ 5709602 w 6446892"/>
              <a:gd name="connsiteY3" fmla="*/ 1364603 h 6480183"/>
              <a:gd name="connsiteX4" fmla="*/ 6289200 w 6446892"/>
              <a:gd name="connsiteY4" fmla="*/ 3197563 h 6480183"/>
              <a:gd name="connsiteX5" fmla="*/ 3236040 w 6446892"/>
              <a:gd name="connsiteY5" fmla="*/ 6433603 h 6480183"/>
              <a:gd name="connsiteX6" fmla="*/ 664296 w 6446892"/>
              <a:gd name="connsiteY6" fmla="*/ 5133568 h 6480183"/>
              <a:gd name="connsiteX0" fmla="*/ 664296 w 6446892"/>
              <a:gd name="connsiteY0" fmla="*/ 5133568 h 6480183"/>
              <a:gd name="connsiteX1" fmla="*/ 0 w 6446892"/>
              <a:gd name="connsiteY1" fmla="*/ 3197563 h 6480183"/>
              <a:gd name="connsiteX2" fmla="*/ 3144600 w 6446892"/>
              <a:gd name="connsiteY2" fmla="*/ 52963 h 6480183"/>
              <a:gd name="connsiteX3" fmla="*/ 5709602 w 6446892"/>
              <a:gd name="connsiteY3" fmla="*/ 1364603 h 6480183"/>
              <a:gd name="connsiteX4" fmla="*/ 6289200 w 6446892"/>
              <a:gd name="connsiteY4" fmla="*/ 3197563 h 6480183"/>
              <a:gd name="connsiteX5" fmla="*/ 3236040 w 6446892"/>
              <a:gd name="connsiteY5" fmla="*/ 6433603 h 6480183"/>
              <a:gd name="connsiteX6" fmla="*/ 664296 w 6446892"/>
              <a:gd name="connsiteY6" fmla="*/ 5133568 h 6480183"/>
              <a:gd name="connsiteX0" fmla="*/ 664296 w 6446892"/>
              <a:gd name="connsiteY0" fmla="*/ 5133568 h 6480183"/>
              <a:gd name="connsiteX1" fmla="*/ 0 w 6446892"/>
              <a:gd name="connsiteY1" fmla="*/ 3197563 h 6480183"/>
              <a:gd name="connsiteX2" fmla="*/ 3144600 w 6446892"/>
              <a:gd name="connsiteY2" fmla="*/ 52963 h 6480183"/>
              <a:gd name="connsiteX3" fmla="*/ 5709602 w 6446892"/>
              <a:gd name="connsiteY3" fmla="*/ 1364603 h 6480183"/>
              <a:gd name="connsiteX4" fmla="*/ 6289200 w 6446892"/>
              <a:gd name="connsiteY4" fmla="*/ 3197563 h 6480183"/>
              <a:gd name="connsiteX5" fmla="*/ 3236040 w 6446892"/>
              <a:gd name="connsiteY5" fmla="*/ 6433603 h 6480183"/>
              <a:gd name="connsiteX6" fmla="*/ 664296 w 6446892"/>
              <a:gd name="connsiteY6" fmla="*/ 5133568 h 6480183"/>
              <a:gd name="connsiteX0" fmla="*/ 664296 w 6446892"/>
              <a:gd name="connsiteY0" fmla="*/ 5080605 h 6427220"/>
              <a:gd name="connsiteX1" fmla="*/ 0 w 6446892"/>
              <a:gd name="connsiteY1" fmla="*/ 3144600 h 6427220"/>
              <a:gd name="connsiteX2" fmla="*/ 3144600 w 6446892"/>
              <a:gd name="connsiteY2" fmla="*/ 0 h 6427220"/>
              <a:gd name="connsiteX3" fmla="*/ 5709602 w 6446892"/>
              <a:gd name="connsiteY3" fmla="*/ 1311640 h 6427220"/>
              <a:gd name="connsiteX4" fmla="*/ 6289200 w 6446892"/>
              <a:gd name="connsiteY4" fmla="*/ 3144600 h 6427220"/>
              <a:gd name="connsiteX5" fmla="*/ 3236040 w 6446892"/>
              <a:gd name="connsiteY5" fmla="*/ 6380640 h 6427220"/>
              <a:gd name="connsiteX6" fmla="*/ 664296 w 6446892"/>
              <a:gd name="connsiteY6" fmla="*/ 5080605 h 6427220"/>
              <a:gd name="connsiteX0" fmla="*/ 664296 w 6430139"/>
              <a:gd name="connsiteY0" fmla="*/ 5080605 h 6427220"/>
              <a:gd name="connsiteX1" fmla="*/ 0 w 6430139"/>
              <a:gd name="connsiteY1" fmla="*/ 3144600 h 6427220"/>
              <a:gd name="connsiteX2" fmla="*/ 3144600 w 6430139"/>
              <a:gd name="connsiteY2" fmla="*/ 0 h 6427220"/>
              <a:gd name="connsiteX3" fmla="*/ 5604827 w 6430139"/>
              <a:gd name="connsiteY3" fmla="*/ 1178290 h 6427220"/>
              <a:gd name="connsiteX4" fmla="*/ 6289200 w 6430139"/>
              <a:gd name="connsiteY4" fmla="*/ 3144600 h 6427220"/>
              <a:gd name="connsiteX5" fmla="*/ 3236040 w 6430139"/>
              <a:gd name="connsiteY5" fmla="*/ 6380640 h 6427220"/>
              <a:gd name="connsiteX6" fmla="*/ 664296 w 6430139"/>
              <a:gd name="connsiteY6" fmla="*/ 5080605 h 6427220"/>
              <a:gd name="connsiteX0" fmla="*/ 664296 w 6444813"/>
              <a:gd name="connsiteY0" fmla="*/ 5080605 h 6427220"/>
              <a:gd name="connsiteX1" fmla="*/ 0 w 6444813"/>
              <a:gd name="connsiteY1" fmla="*/ 3144600 h 6427220"/>
              <a:gd name="connsiteX2" fmla="*/ 3144600 w 6444813"/>
              <a:gd name="connsiteY2" fmla="*/ 0 h 6427220"/>
              <a:gd name="connsiteX3" fmla="*/ 5697696 w 6444813"/>
              <a:gd name="connsiteY3" fmla="*/ 1178290 h 6427220"/>
              <a:gd name="connsiteX4" fmla="*/ 6289200 w 6444813"/>
              <a:gd name="connsiteY4" fmla="*/ 3144600 h 6427220"/>
              <a:gd name="connsiteX5" fmla="*/ 3236040 w 6444813"/>
              <a:gd name="connsiteY5" fmla="*/ 6380640 h 6427220"/>
              <a:gd name="connsiteX6" fmla="*/ 664296 w 6444813"/>
              <a:gd name="connsiteY6" fmla="*/ 5080605 h 6427220"/>
              <a:gd name="connsiteX0" fmla="*/ 664296 w 6429114"/>
              <a:gd name="connsiteY0" fmla="*/ 5080605 h 6427220"/>
              <a:gd name="connsiteX1" fmla="*/ 0 w 6429114"/>
              <a:gd name="connsiteY1" fmla="*/ 3144600 h 6427220"/>
              <a:gd name="connsiteX2" fmla="*/ 3144600 w 6429114"/>
              <a:gd name="connsiteY2" fmla="*/ 0 h 6427220"/>
              <a:gd name="connsiteX3" fmla="*/ 5597684 w 6429114"/>
              <a:gd name="connsiteY3" fmla="*/ 1180671 h 6427220"/>
              <a:gd name="connsiteX4" fmla="*/ 6289200 w 6429114"/>
              <a:gd name="connsiteY4" fmla="*/ 3144600 h 6427220"/>
              <a:gd name="connsiteX5" fmla="*/ 3236040 w 6429114"/>
              <a:gd name="connsiteY5" fmla="*/ 6380640 h 6427220"/>
              <a:gd name="connsiteX6" fmla="*/ 664296 w 6429114"/>
              <a:gd name="connsiteY6" fmla="*/ 5080605 h 6427220"/>
              <a:gd name="connsiteX0" fmla="*/ 664296 w 6429114"/>
              <a:gd name="connsiteY0" fmla="*/ 5080605 h 6427220"/>
              <a:gd name="connsiteX1" fmla="*/ 0 w 6429114"/>
              <a:gd name="connsiteY1" fmla="*/ 3144600 h 6427220"/>
              <a:gd name="connsiteX2" fmla="*/ 3144600 w 6429114"/>
              <a:gd name="connsiteY2" fmla="*/ 0 h 6427220"/>
              <a:gd name="connsiteX3" fmla="*/ 5597684 w 6429114"/>
              <a:gd name="connsiteY3" fmla="*/ 1173527 h 6427220"/>
              <a:gd name="connsiteX4" fmla="*/ 6289200 w 6429114"/>
              <a:gd name="connsiteY4" fmla="*/ 3144600 h 6427220"/>
              <a:gd name="connsiteX5" fmla="*/ 3236040 w 6429114"/>
              <a:gd name="connsiteY5" fmla="*/ 6380640 h 6427220"/>
              <a:gd name="connsiteX6" fmla="*/ 664296 w 6429114"/>
              <a:gd name="connsiteY6" fmla="*/ 5080605 h 6427220"/>
              <a:gd name="connsiteX0" fmla="*/ 664296 w 6432585"/>
              <a:gd name="connsiteY0" fmla="*/ 5080605 h 6427220"/>
              <a:gd name="connsiteX1" fmla="*/ 0 w 6432585"/>
              <a:gd name="connsiteY1" fmla="*/ 3144600 h 6427220"/>
              <a:gd name="connsiteX2" fmla="*/ 3144600 w 6432585"/>
              <a:gd name="connsiteY2" fmla="*/ 0 h 6427220"/>
              <a:gd name="connsiteX3" fmla="*/ 5621497 w 6432585"/>
              <a:gd name="connsiteY3" fmla="*/ 1159239 h 6427220"/>
              <a:gd name="connsiteX4" fmla="*/ 6289200 w 6432585"/>
              <a:gd name="connsiteY4" fmla="*/ 3144600 h 6427220"/>
              <a:gd name="connsiteX5" fmla="*/ 3236040 w 6432585"/>
              <a:gd name="connsiteY5" fmla="*/ 6380640 h 6427220"/>
              <a:gd name="connsiteX6" fmla="*/ 664296 w 6432585"/>
              <a:gd name="connsiteY6" fmla="*/ 5080605 h 6427220"/>
              <a:gd name="connsiteX0" fmla="*/ 664296 w 6428438"/>
              <a:gd name="connsiteY0" fmla="*/ 5080605 h 6427220"/>
              <a:gd name="connsiteX1" fmla="*/ 0 w 6428438"/>
              <a:gd name="connsiteY1" fmla="*/ 3144600 h 6427220"/>
              <a:gd name="connsiteX2" fmla="*/ 3144600 w 6428438"/>
              <a:gd name="connsiteY2" fmla="*/ 0 h 6427220"/>
              <a:gd name="connsiteX3" fmla="*/ 5592922 w 6428438"/>
              <a:gd name="connsiteY3" fmla="*/ 1175908 h 6427220"/>
              <a:gd name="connsiteX4" fmla="*/ 6289200 w 6428438"/>
              <a:gd name="connsiteY4" fmla="*/ 3144600 h 6427220"/>
              <a:gd name="connsiteX5" fmla="*/ 3236040 w 6428438"/>
              <a:gd name="connsiteY5" fmla="*/ 6380640 h 6427220"/>
              <a:gd name="connsiteX6" fmla="*/ 664296 w 6428438"/>
              <a:gd name="connsiteY6" fmla="*/ 5080605 h 6427220"/>
              <a:gd name="connsiteX0" fmla="*/ 664296 w 6428438"/>
              <a:gd name="connsiteY0" fmla="*/ 5080605 h 6427220"/>
              <a:gd name="connsiteX1" fmla="*/ 0 w 6428438"/>
              <a:gd name="connsiteY1" fmla="*/ 3144600 h 6427220"/>
              <a:gd name="connsiteX2" fmla="*/ 3144600 w 6428438"/>
              <a:gd name="connsiteY2" fmla="*/ 0 h 6427220"/>
              <a:gd name="connsiteX3" fmla="*/ 5592922 w 6428438"/>
              <a:gd name="connsiteY3" fmla="*/ 1175908 h 6427220"/>
              <a:gd name="connsiteX4" fmla="*/ 6289200 w 6428438"/>
              <a:gd name="connsiteY4" fmla="*/ 3144600 h 6427220"/>
              <a:gd name="connsiteX5" fmla="*/ 3236040 w 6428438"/>
              <a:gd name="connsiteY5" fmla="*/ 6380640 h 6427220"/>
              <a:gd name="connsiteX6" fmla="*/ 664296 w 6428438"/>
              <a:gd name="connsiteY6" fmla="*/ 5080605 h 6427220"/>
              <a:gd name="connsiteX0" fmla="*/ 664296 w 6428438"/>
              <a:gd name="connsiteY0" fmla="*/ 5081187 h 6427802"/>
              <a:gd name="connsiteX1" fmla="*/ 0 w 6428438"/>
              <a:gd name="connsiteY1" fmla="*/ 3145182 h 6427802"/>
              <a:gd name="connsiteX2" fmla="*/ 3144600 w 6428438"/>
              <a:gd name="connsiteY2" fmla="*/ 582 h 6427802"/>
              <a:gd name="connsiteX3" fmla="*/ 5592922 w 6428438"/>
              <a:gd name="connsiteY3" fmla="*/ 1176490 h 6427802"/>
              <a:gd name="connsiteX4" fmla="*/ 6289200 w 6428438"/>
              <a:gd name="connsiteY4" fmla="*/ 3145182 h 6427802"/>
              <a:gd name="connsiteX5" fmla="*/ 3236040 w 6428438"/>
              <a:gd name="connsiteY5" fmla="*/ 6381222 h 6427802"/>
              <a:gd name="connsiteX6" fmla="*/ 664296 w 6428438"/>
              <a:gd name="connsiteY6" fmla="*/ 5081187 h 6427802"/>
              <a:gd name="connsiteX0" fmla="*/ 664296 w 6428438"/>
              <a:gd name="connsiteY0" fmla="*/ 5080605 h 6427220"/>
              <a:gd name="connsiteX1" fmla="*/ 0 w 6428438"/>
              <a:gd name="connsiteY1" fmla="*/ 3144600 h 6427220"/>
              <a:gd name="connsiteX2" fmla="*/ 3144600 w 6428438"/>
              <a:gd name="connsiteY2" fmla="*/ 0 h 6427220"/>
              <a:gd name="connsiteX3" fmla="*/ 5592922 w 6428438"/>
              <a:gd name="connsiteY3" fmla="*/ 1175908 h 6427220"/>
              <a:gd name="connsiteX4" fmla="*/ 6289200 w 6428438"/>
              <a:gd name="connsiteY4" fmla="*/ 3144600 h 6427220"/>
              <a:gd name="connsiteX5" fmla="*/ 3236040 w 6428438"/>
              <a:gd name="connsiteY5" fmla="*/ 6380640 h 6427220"/>
              <a:gd name="connsiteX6" fmla="*/ 664296 w 6428438"/>
              <a:gd name="connsiteY6" fmla="*/ 5080605 h 6427220"/>
              <a:gd name="connsiteX0" fmla="*/ 664296 w 6428438"/>
              <a:gd name="connsiteY0" fmla="*/ 5080605 h 6427220"/>
              <a:gd name="connsiteX1" fmla="*/ 0 w 6428438"/>
              <a:gd name="connsiteY1" fmla="*/ 3144600 h 6427220"/>
              <a:gd name="connsiteX2" fmla="*/ 3144600 w 6428438"/>
              <a:gd name="connsiteY2" fmla="*/ 0 h 6427220"/>
              <a:gd name="connsiteX3" fmla="*/ 5592922 w 6428438"/>
              <a:gd name="connsiteY3" fmla="*/ 1175908 h 6427220"/>
              <a:gd name="connsiteX4" fmla="*/ 6289200 w 6428438"/>
              <a:gd name="connsiteY4" fmla="*/ 3144600 h 6427220"/>
              <a:gd name="connsiteX5" fmla="*/ 3236040 w 6428438"/>
              <a:gd name="connsiteY5" fmla="*/ 6380640 h 6427220"/>
              <a:gd name="connsiteX6" fmla="*/ 664296 w 6428438"/>
              <a:gd name="connsiteY6" fmla="*/ 5080605 h 6427220"/>
              <a:gd name="connsiteX0" fmla="*/ 664296 w 6428438"/>
              <a:gd name="connsiteY0" fmla="*/ 5080605 h 6427220"/>
              <a:gd name="connsiteX1" fmla="*/ 0 w 6428438"/>
              <a:gd name="connsiteY1" fmla="*/ 3144600 h 6427220"/>
              <a:gd name="connsiteX2" fmla="*/ 3144600 w 6428438"/>
              <a:gd name="connsiteY2" fmla="*/ 0 h 6427220"/>
              <a:gd name="connsiteX3" fmla="*/ 5592922 w 6428438"/>
              <a:gd name="connsiteY3" fmla="*/ 1175908 h 6427220"/>
              <a:gd name="connsiteX4" fmla="*/ 6289200 w 6428438"/>
              <a:gd name="connsiteY4" fmla="*/ 3144600 h 6427220"/>
              <a:gd name="connsiteX5" fmla="*/ 3236040 w 6428438"/>
              <a:gd name="connsiteY5" fmla="*/ 6380640 h 6427220"/>
              <a:gd name="connsiteX6" fmla="*/ 664296 w 6428438"/>
              <a:gd name="connsiteY6" fmla="*/ 5080605 h 6427220"/>
              <a:gd name="connsiteX0" fmla="*/ 664296 w 6428438"/>
              <a:gd name="connsiteY0" fmla="*/ 5080605 h 5080605"/>
              <a:gd name="connsiteX1" fmla="*/ 0 w 6428438"/>
              <a:gd name="connsiteY1" fmla="*/ 3144600 h 5080605"/>
              <a:gd name="connsiteX2" fmla="*/ 3144600 w 6428438"/>
              <a:gd name="connsiteY2" fmla="*/ 0 h 5080605"/>
              <a:gd name="connsiteX3" fmla="*/ 5592922 w 6428438"/>
              <a:gd name="connsiteY3" fmla="*/ 1175908 h 5080605"/>
              <a:gd name="connsiteX4" fmla="*/ 6289200 w 6428438"/>
              <a:gd name="connsiteY4" fmla="*/ 3144600 h 5080605"/>
              <a:gd name="connsiteX5" fmla="*/ 664296 w 6428438"/>
              <a:gd name="connsiteY5" fmla="*/ 5080605 h 5080605"/>
              <a:gd name="connsiteX0" fmla="*/ 664296 w 5947365"/>
              <a:gd name="connsiteY0" fmla="*/ 5080605 h 5367002"/>
              <a:gd name="connsiteX1" fmla="*/ 0 w 5947365"/>
              <a:gd name="connsiteY1" fmla="*/ 3144600 h 5367002"/>
              <a:gd name="connsiteX2" fmla="*/ 3144600 w 5947365"/>
              <a:gd name="connsiteY2" fmla="*/ 0 h 5367002"/>
              <a:gd name="connsiteX3" fmla="*/ 5592922 w 5947365"/>
              <a:gd name="connsiteY3" fmla="*/ 1175908 h 5367002"/>
              <a:gd name="connsiteX4" fmla="*/ 5597436 w 5947365"/>
              <a:gd name="connsiteY4" fmla="*/ 5076767 h 5367002"/>
              <a:gd name="connsiteX5" fmla="*/ 664296 w 5947365"/>
              <a:gd name="connsiteY5" fmla="*/ 5080605 h 5367002"/>
              <a:gd name="connsiteX0" fmla="*/ 664296 w 5937701"/>
              <a:gd name="connsiteY0" fmla="*/ 5080605 h 5361734"/>
              <a:gd name="connsiteX1" fmla="*/ 0 w 5937701"/>
              <a:gd name="connsiteY1" fmla="*/ 3144600 h 5361734"/>
              <a:gd name="connsiteX2" fmla="*/ 3144600 w 5937701"/>
              <a:gd name="connsiteY2" fmla="*/ 0 h 5361734"/>
              <a:gd name="connsiteX3" fmla="*/ 5592922 w 5937701"/>
              <a:gd name="connsiteY3" fmla="*/ 1175908 h 5361734"/>
              <a:gd name="connsiteX4" fmla="*/ 5576005 w 5937701"/>
              <a:gd name="connsiteY4" fmla="*/ 5069623 h 5361734"/>
              <a:gd name="connsiteX5" fmla="*/ 664296 w 5937701"/>
              <a:gd name="connsiteY5" fmla="*/ 5080605 h 5361734"/>
              <a:gd name="connsiteX0" fmla="*/ 664296 w 5946274"/>
              <a:gd name="connsiteY0" fmla="*/ 5080605 h 5368763"/>
              <a:gd name="connsiteX1" fmla="*/ 0 w 5946274"/>
              <a:gd name="connsiteY1" fmla="*/ 3144600 h 5368763"/>
              <a:gd name="connsiteX2" fmla="*/ 3144600 w 5946274"/>
              <a:gd name="connsiteY2" fmla="*/ 0 h 5368763"/>
              <a:gd name="connsiteX3" fmla="*/ 5592922 w 5946274"/>
              <a:gd name="connsiteY3" fmla="*/ 1175908 h 5368763"/>
              <a:gd name="connsiteX4" fmla="*/ 5595055 w 5946274"/>
              <a:gd name="connsiteY4" fmla="*/ 5079148 h 5368763"/>
              <a:gd name="connsiteX5" fmla="*/ 664296 w 5946274"/>
              <a:gd name="connsiteY5" fmla="*/ 5080605 h 5368763"/>
              <a:gd name="connsiteX0" fmla="*/ 664296 w 5956256"/>
              <a:gd name="connsiteY0" fmla="*/ 5080605 h 5386512"/>
              <a:gd name="connsiteX1" fmla="*/ 0 w 5956256"/>
              <a:gd name="connsiteY1" fmla="*/ 3144600 h 5386512"/>
              <a:gd name="connsiteX2" fmla="*/ 3144600 w 5956256"/>
              <a:gd name="connsiteY2" fmla="*/ 0 h 5386512"/>
              <a:gd name="connsiteX3" fmla="*/ 5592922 w 5956256"/>
              <a:gd name="connsiteY3" fmla="*/ 1175908 h 5386512"/>
              <a:gd name="connsiteX4" fmla="*/ 5616486 w 5956256"/>
              <a:gd name="connsiteY4" fmla="*/ 5102960 h 5386512"/>
              <a:gd name="connsiteX5" fmla="*/ 664296 w 5956256"/>
              <a:gd name="connsiteY5" fmla="*/ 5080605 h 5386512"/>
              <a:gd name="connsiteX0" fmla="*/ 664296 w 5948461"/>
              <a:gd name="connsiteY0" fmla="*/ 5080605 h 5374061"/>
              <a:gd name="connsiteX1" fmla="*/ 0 w 5948461"/>
              <a:gd name="connsiteY1" fmla="*/ 3144600 h 5374061"/>
              <a:gd name="connsiteX2" fmla="*/ 3144600 w 5948461"/>
              <a:gd name="connsiteY2" fmla="*/ 0 h 5374061"/>
              <a:gd name="connsiteX3" fmla="*/ 5592922 w 5948461"/>
              <a:gd name="connsiteY3" fmla="*/ 1175908 h 5374061"/>
              <a:gd name="connsiteX4" fmla="*/ 5599818 w 5948461"/>
              <a:gd name="connsiteY4" fmla="*/ 5086292 h 5374061"/>
              <a:gd name="connsiteX5" fmla="*/ 664296 w 5948461"/>
              <a:gd name="connsiteY5" fmla="*/ 5080605 h 5374061"/>
              <a:gd name="connsiteX0" fmla="*/ 664296 w 5599818"/>
              <a:gd name="connsiteY0" fmla="*/ 5080605 h 5374061"/>
              <a:gd name="connsiteX1" fmla="*/ 0 w 5599818"/>
              <a:gd name="connsiteY1" fmla="*/ 3144600 h 5374061"/>
              <a:gd name="connsiteX2" fmla="*/ 3144600 w 5599818"/>
              <a:gd name="connsiteY2" fmla="*/ 0 h 5374061"/>
              <a:gd name="connsiteX3" fmla="*/ 5592922 w 5599818"/>
              <a:gd name="connsiteY3" fmla="*/ 1175908 h 5374061"/>
              <a:gd name="connsiteX4" fmla="*/ 5599818 w 5599818"/>
              <a:gd name="connsiteY4" fmla="*/ 5086292 h 5374061"/>
              <a:gd name="connsiteX5" fmla="*/ 664296 w 5599818"/>
              <a:gd name="connsiteY5" fmla="*/ 5080605 h 5374061"/>
              <a:gd name="connsiteX0" fmla="*/ 664296 w 5599818"/>
              <a:gd name="connsiteY0" fmla="*/ 5080605 h 5086292"/>
              <a:gd name="connsiteX1" fmla="*/ 0 w 5599818"/>
              <a:gd name="connsiteY1" fmla="*/ 3144600 h 5086292"/>
              <a:gd name="connsiteX2" fmla="*/ 3144600 w 5599818"/>
              <a:gd name="connsiteY2" fmla="*/ 0 h 5086292"/>
              <a:gd name="connsiteX3" fmla="*/ 5592922 w 5599818"/>
              <a:gd name="connsiteY3" fmla="*/ 1175908 h 5086292"/>
              <a:gd name="connsiteX4" fmla="*/ 5599818 w 5599818"/>
              <a:gd name="connsiteY4" fmla="*/ 5086292 h 5086292"/>
              <a:gd name="connsiteX5" fmla="*/ 664296 w 5599818"/>
              <a:gd name="connsiteY5" fmla="*/ 5080605 h 5086292"/>
              <a:gd name="connsiteX0" fmla="*/ 664296 w 5602904"/>
              <a:gd name="connsiteY0" fmla="*/ 5080605 h 5086292"/>
              <a:gd name="connsiteX1" fmla="*/ 0 w 5602904"/>
              <a:gd name="connsiteY1" fmla="*/ 3144600 h 5086292"/>
              <a:gd name="connsiteX2" fmla="*/ 3144600 w 5602904"/>
              <a:gd name="connsiteY2" fmla="*/ 0 h 5086292"/>
              <a:gd name="connsiteX3" fmla="*/ 5602447 w 5602904"/>
              <a:gd name="connsiteY3" fmla="*/ 1180670 h 5086292"/>
              <a:gd name="connsiteX4" fmla="*/ 5599818 w 5602904"/>
              <a:gd name="connsiteY4" fmla="*/ 5086292 h 5086292"/>
              <a:gd name="connsiteX5" fmla="*/ 664296 w 5602904"/>
              <a:gd name="connsiteY5" fmla="*/ 5080605 h 5086292"/>
              <a:gd name="connsiteX0" fmla="*/ 664296 w 5600702"/>
              <a:gd name="connsiteY0" fmla="*/ 5080605 h 5086292"/>
              <a:gd name="connsiteX1" fmla="*/ 0 w 5600702"/>
              <a:gd name="connsiteY1" fmla="*/ 3144600 h 5086292"/>
              <a:gd name="connsiteX2" fmla="*/ 3144600 w 5600702"/>
              <a:gd name="connsiteY2" fmla="*/ 0 h 5086292"/>
              <a:gd name="connsiteX3" fmla="*/ 5600066 w 5600702"/>
              <a:gd name="connsiteY3" fmla="*/ 1190195 h 5086292"/>
              <a:gd name="connsiteX4" fmla="*/ 5599818 w 5600702"/>
              <a:gd name="connsiteY4" fmla="*/ 5086292 h 5086292"/>
              <a:gd name="connsiteX5" fmla="*/ 664296 w 5600702"/>
              <a:gd name="connsiteY5" fmla="*/ 5080605 h 5086292"/>
              <a:gd name="connsiteX0" fmla="*/ 673821 w 5600702"/>
              <a:gd name="connsiteY0" fmla="*/ 5087748 h 5087748"/>
              <a:gd name="connsiteX1" fmla="*/ 0 w 5600702"/>
              <a:gd name="connsiteY1" fmla="*/ 3144600 h 5087748"/>
              <a:gd name="connsiteX2" fmla="*/ 3144600 w 5600702"/>
              <a:gd name="connsiteY2" fmla="*/ 0 h 5087748"/>
              <a:gd name="connsiteX3" fmla="*/ 5600066 w 5600702"/>
              <a:gd name="connsiteY3" fmla="*/ 1190195 h 5087748"/>
              <a:gd name="connsiteX4" fmla="*/ 5599818 w 5600702"/>
              <a:gd name="connsiteY4" fmla="*/ 5086292 h 5087748"/>
              <a:gd name="connsiteX5" fmla="*/ 673821 w 5600702"/>
              <a:gd name="connsiteY5" fmla="*/ 5087748 h 5087748"/>
              <a:gd name="connsiteX0" fmla="*/ 666677 w 5600702"/>
              <a:gd name="connsiteY0" fmla="*/ 5087748 h 5087748"/>
              <a:gd name="connsiteX1" fmla="*/ 0 w 5600702"/>
              <a:gd name="connsiteY1" fmla="*/ 3144600 h 5087748"/>
              <a:gd name="connsiteX2" fmla="*/ 3144600 w 5600702"/>
              <a:gd name="connsiteY2" fmla="*/ 0 h 5087748"/>
              <a:gd name="connsiteX3" fmla="*/ 5600066 w 5600702"/>
              <a:gd name="connsiteY3" fmla="*/ 1190195 h 5087748"/>
              <a:gd name="connsiteX4" fmla="*/ 5599818 w 5600702"/>
              <a:gd name="connsiteY4" fmla="*/ 5086292 h 5087748"/>
              <a:gd name="connsiteX5" fmla="*/ 666677 w 5600702"/>
              <a:gd name="connsiteY5" fmla="*/ 5087748 h 5087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00702" h="5087748">
                <a:moveTo>
                  <a:pt x="666677" y="5087748"/>
                </a:moveTo>
                <a:cubicBezTo>
                  <a:pt x="22176" y="4233657"/>
                  <a:pt x="8708" y="3472434"/>
                  <a:pt x="0" y="3144600"/>
                </a:cubicBezTo>
                <a:cubicBezTo>
                  <a:pt x="0" y="1407885"/>
                  <a:pt x="1407885" y="0"/>
                  <a:pt x="3144600" y="0"/>
                </a:cubicBezTo>
                <a:cubicBezTo>
                  <a:pt x="4539112" y="6450"/>
                  <a:pt x="5387911" y="906601"/>
                  <a:pt x="5600066" y="1190195"/>
                </a:cubicBezTo>
                <a:cubicBezTo>
                  <a:pt x="5602365" y="2493656"/>
                  <a:pt x="5597519" y="3782831"/>
                  <a:pt x="5599818" y="5086292"/>
                </a:cubicBezTo>
                <a:lnTo>
                  <a:pt x="666677" y="5087748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/>
            </a:lvl1pPr>
          </a:lstStyle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Bild einfügen</a:t>
            </a:r>
          </a:p>
        </p:txBody>
      </p:sp>
      <p:pic>
        <p:nvPicPr>
          <p:cNvPr id="45" name="Logo DOSB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1568" y="455614"/>
            <a:ext cx="1213045" cy="941398"/>
          </a:xfrm>
          <a:prstGeom prst="rect">
            <a:avLst/>
          </a:prstGeom>
        </p:spPr>
      </p:pic>
      <p:grpSp>
        <p:nvGrpSpPr>
          <p:cNvPr id="47" name="Gruppieren 46"/>
          <p:cNvGrpSpPr/>
          <p:nvPr userDrawn="1"/>
        </p:nvGrpSpPr>
        <p:grpSpPr>
          <a:xfrm>
            <a:off x="-2808000" y="-468001"/>
            <a:ext cx="14328000" cy="8496001"/>
            <a:chOff x="-2808000" y="-468001"/>
            <a:chExt cx="14328000" cy="8496001"/>
          </a:xfrm>
        </p:grpSpPr>
        <p:grpSp>
          <p:nvGrpSpPr>
            <p:cNvPr id="48" name="Hilfslinien oben"/>
            <p:cNvGrpSpPr/>
            <p:nvPr userDrawn="1"/>
          </p:nvGrpSpPr>
          <p:grpSpPr>
            <a:xfrm>
              <a:off x="458788" y="-468000"/>
              <a:ext cx="9775825" cy="360000"/>
              <a:chOff x="458788" y="-468000"/>
              <a:chExt cx="9775825" cy="360000"/>
            </a:xfrm>
          </p:grpSpPr>
          <p:cxnSp>
            <p:nvCxnSpPr>
              <p:cNvPr id="83" name="Hilfslinien"/>
              <p:cNvCxnSpPr/>
              <p:nvPr userDrawn="1"/>
            </p:nvCxnSpPr>
            <p:spPr>
              <a:xfrm flipV="1">
                <a:off x="458788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Hilfslinien"/>
              <p:cNvCxnSpPr/>
              <p:nvPr userDrawn="1"/>
            </p:nvCxnSpPr>
            <p:spPr>
              <a:xfrm flipV="1">
                <a:off x="10234613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Linientext"/>
              <p:cNvSpPr txBox="1"/>
              <p:nvPr userDrawn="1"/>
            </p:nvSpPr>
            <p:spPr>
              <a:xfrm>
                <a:off x="4932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86" name="Linientext"/>
              <p:cNvSpPr txBox="1"/>
              <p:nvPr userDrawn="1"/>
            </p:nvSpPr>
            <p:spPr>
              <a:xfrm>
                <a:off x="94788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cm 01,27</a:t>
                </a:r>
              </a:p>
            </p:txBody>
          </p:sp>
        </p:grpSp>
        <p:grpSp>
          <p:nvGrpSpPr>
            <p:cNvPr id="49" name="Hilfslinien unten"/>
            <p:cNvGrpSpPr/>
            <p:nvPr userDrawn="1"/>
          </p:nvGrpSpPr>
          <p:grpSpPr>
            <a:xfrm>
              <a:off x="458788" y="7668000"/>
              <a:ext cx="9775825" cy="360000"/>
              <a:chOff x="458788" y="-468000"/>
              <a:chExt cx="9775825" cy="360000"/>
            </a:xfrm>
          </p:grpSpPr>
          <p:cxnSp>
            <p:nvCxnSpPr>
              <p:cNvPr id="79" name="Hilfslinien"/>
              <p:cNvCxnSpPr/>
              <p:nvPr userDrawn="1"/>
            </p:nvCxnSpPr>
            <p:spPr>
              <a:xfrm flipV="1">
                <a:off x="458788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Hilfslinien"/>
              <p:cNvCxnSpPr/>
              <p:nvPr userDrawn="1"/>
            </p:nvCxnSpPr>
            <p:spPr>
              <a:xfrm flipV="1">
                <a:off x="10234613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Linientext"/>
              <p:cNvSpPr txBox="1"/>
              <p:nvPr userDrawn="1"/>
            </p:nvSpPr>
            <p:spPr>
              <a:xfrm>
                <a:off x="4932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82" name="Linientext"/>
              <p:cNvSpPr txBox="1"/>
              <p:nvPr userDrawn="1"/>
            </p:nvSpPr>
            <p:spPr>
              <a:xfrm>
                <a:off x="94788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cm 01,27</a:t>
                </a:r>
              </a:p>
            </p:txBody>
          </p:sp>
        </p:grpSp>
        <p:grpSp>
          <p:nvGrpSpPr>
            <p:cNvPr id="50" name="Hilfslinien links"/>
            <p:cNvGrpSpPr/>
            <p:nvPr userDrawn="1"/>
          </p:nvGrpSpPr>
          <p:grpSpPr>
            <a:xfrm>
              <a:off x="-828000" y="5904000"/>
              <a:ext cx="720000" cy="1200063"/>
              <a:chOff x="10800000" y="5904000"/>
              <a:chExt cx="720000" cy="1200063"/>
            </a:xfrm>
          </p:grpSpPr>
          <p:cxnSp>
            <p:nvCxnSpPr>
              <p:cNvPr id="75" name="Hilfslinien"/>
              <p:cNvCxnSpPr/>
              <p:nvPr userDrawn="1"/>
            </p:nvCxnSpPr>
            <p:spPr>
              <a:xfrm flipH="1">
                <a:off x="11160000" y="629920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Hilfslinien"/>
              <p:cNvCxnSpPr/>
              <p:nvPr userDrawn="1"/>
            </p:nvCxnSpPr>
            <p:spPr>
              <a:xfrm flipH="1">
                <a:off x="11160000" y="71040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Linientext"/>
              <p:cNvSpPr txBox="1"/>
              <p:nvPr userDrawn="1"/>
            </p:nvSpPr>
            <p:spPr>
              <a:xfrm>
                <a:off x="10800000" y="5904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07,00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cm 17,50</a:t>
                </a:r>
              </a:p>
            </p:txBody>
          </p:sp>
          <p:sp>
            <p:nvSpPr>
              <p:cNvPr id="78" name="Linientext"/>
              <p:cNvSpPr txBox="1"/>
              <p:nvPr userDrawn="1"/>
            </p:nvSpPr>
            <p:spPr>
              <a:xfrm>
                <a:off x="10800000" y="67068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cm 19,73</a:t>
                </a:r>
              </a:p>
            </p:txBody>
          </p:sp>
        </p:grpSp>
        <p:sp>
          <p:nvSpPr>
            <p:cNvPr id="51" name="Regieanweisung // Fußzeile"/>
            <p:cNvSpPr txBox="1"/>
            <p:nvPr userDrawn="1"/>
          </p:nvSpPr>
          <p:spPr>
            <a:xfrm rot="10800000" flipH="1" flipV="1">
              <a:off x="1440000" y="7668000"/>
              <a:ext cx="504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Fußzeile pro Folie oder für alle/mehrere anpassen über Menü: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Einfügen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Text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Kopf- und Fußzeile</a:t>
              </a:r>
            </a:p>
          </p:txBody>
        </p:sp>
        <p:sp>
          <p:nvSpPr>
            <p:cNvPr id="52" name="Regieanweisung // Hilfslinien"/>
            <p:cNvSpPr txBox="1"/>
            <p:nvPr userDrawn="1"/>
          </p:nvSpPr>
          <p:spPr>
            <a:xfrm rot="10800000" flipH="1" flipV="1">
              <a:off x="1440000" y="-468001"/>
              <a:ext cx="504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Hilfslinien anzeigen über Menu: </a:t>
              </a:r>
              <a:b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</a:b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Ansicht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Anzeigen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Haken bei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Führungslinien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setzten</a:t>
              </a:r>
            </a:p>
          </p:txBody>
        </p:sp>
        <p:sp>
          <p:nvSpPr>
            <p:cNvPr id="53" name="Regieanweisung // Allgemein"/>
            <p:cNvSpPr txBox="1"/>
            <p:nvPr userDrawn="1"/>
          </p:nvSpPr>
          <p:spPr>
            <a:xfrm rot="10800000" flipH="1" flipV="1">
              <a:off x="-2808000" y="455614"/>
              <a:ext cx="2700000" cy="107315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Start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Zurücksetzen</a:t>
              </a:r>
            </a:p>
            <a:p>
              <a:pPr indent="0" algn="r">
                <a:lnSpc>
                  <a:spcPct val="100000"/>
                </a:lnSpc>
                <a:spcBef>
                  <a:spcPts val="90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Wechsel des Folienlayouts </a:t>
              </a:r>
              <a:b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</a:b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Start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Layout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000" b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000" b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  <p:grpSp>
          <p:nvGrpSpPr>
            <p:cNvPr id="54" name="Regieanweisung // Listenebenen"/>
            <p:cNvGrpSpPr/>
            <p:nvPr userDrawn="1"/>
          </p:nvGrpSpPr>
          <p:grpSpPr>
            <a:xfrm>
              <a:off x="-2808000" y="1854000"/>
              <a:ext cx="2700000" cy="1494000"/>
              <a:chOff x="-2808000" y="1854000"/>
              <a:chExt cx="2700000" cy="1494000"/>
            </a:xfrm>
          </p:grpSpPr>
          <p:pic>
            <p:nvPicPr>
              <p:cNvPr id="70" name="Bild Listenebenen erhöhen"/>
              <p:cNvPicPr>
                <a:picLocks noChangeAspect="1" noChangeArrowheads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80000" y="2520000"/>
                <a:ext cx="825004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" name="Bild Listenebenen verringern"/>
              <p:cNvPicPr>
                <a:picLocks noChangeAspect="1" noChangeArrowheads="1"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80000" y="2988000"/>
                <a:ext cx="825004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2" name="Listenebenen verringern"/>
              <p:cNvSpPr txBox="1"/>
              <p:nvPr userDrawn="1"/>
            </p:nvSpPr>
            <p:spPr>
              <a:xfrm rot="10800000" flipH="1" flipV="1">
                <a:off x="-2772000" y="2988000"/>
                <a:ext cx="16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0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Listenebene verringern</a:t>
                </a:r>
              </a:p>
            </p:txBody>
          </p:sp>
          <p:sp>
            <p:nvSpPr>
              <p:cNvPr id="73" name="Regieanweisung // Listenebenen"/>
              <p:cNvSpPr txBox="1"/>
              <p:nvPr userDrawn="1"/>
            </p:nvSpPr>
            <p:spPr>
              <a:xfrm rot="10800000" flipH="1" flipV="1">
                <a:off x="-2808000" y="1854000"/>
                <a:ext cx="2700000" cy="64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900"/>
                  </a:spcBef>
                  <a:spcAft>
                    <a:spcPts val="0"/>
                  </a:spcAft>
                </a:pP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Wechsel der Textebene im Menü über: </a:t>
                </a:r>
                <a:b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</a:b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Start</a:t>
                </a: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// </a:t>
                </a: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Absatz</a:t>
                </a: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// </a:t>
                </a: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Listenebene </a:t>
                </a:r>
                <a:b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</a:b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erhöhen/verringern</a:t>
                </a:r>
              </a:p>
            </p:txBody>
          </p:sp>
          <p:sp>
            <p:nvSpPr>
              <p:cNvPr id="74" name="Listenebenen erhöhen"/>
              <p:cNvSpPr txBox="1"/>
              <p:nvPr userDrawn="1"/>
            </p:nvSpPr>
            <p:spPr>
              <a:xfrm rot="10800000" flipH="1" flipV="1">
                <a:off x="-2772000" y="2520000"/>
                <a:ext cx="16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0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Listenebene erhöhen</a:t>
                </a:r>
              </a:p>
            </p:txBody>
          </p:sp>
        </p:grpSp>
        <p:cxnSp>
          <p:nvCxnSpPr>
            <p:cNvPr id="55" name="Hilfslinien"/>
            <p:cNvCxnSpPr/>
            <p:nvPr userDrawn="1"/>
          </p:nvCxnSpPr>
          <p:spPr>
            <a:xfrm flipH="1">
              <a:off x="-468000" y="331948"/>
              <a:ext cx="360000" cy="0"/>
            </a:xfrm>
            <a:prstGeom prst="line">
              <a:avLst/>
            </a:prstGeom>
            <a:ln w="127" cap="sq">
              <a:solidFill>
                <a:schemeClr val="tx1">
                  <a:lumMod val="65000"/>
                  <a:lumOff val="35000"/>
                </a:schemeClr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Linientext"/>
            <p:cNvSpPr txBox="1"/>
            <p:nvPr userDrawn="1"/>
          </p:nvSpPr>
          <p:spPr>
            <a:xfrm>
              <a:off x="-828000" y="-36000"/>
              <a:ext cx="72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</a:pPr>
              <a:r>
                <a: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09,50</a:t>
              </a:r>
            </a:p>
            <a:p>
              <a:pPr algn="r">
                <a:lnSpc>
                  <a:spcPct val="100000"/>
                </a:lnSpc>
              </a:pPr>
              <a:r>
                <a: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cm 01,00</a:t>
              </a:r>
            </a:p>
          </p:txBody>
        </p:sp>
        <p:grpSp>
          <p:nvGrpSpPr>
            <p:cNvPr id="57" name="Gruppieren 56"/>
            <p:cNvGrpSpPr/>
            <p:nvPr userDrawn="1"/>
          </p:nvGrpSpPr>
          <p:grpSpPr>
            <a:xfrm>
              <a:off x="10800000" y="-36000"/>
              <a:ext cx="720000" cy="7140063"/>
              <a:chOff x="10800000" y="-36000"/>
              <a:chExt cx="720000" cy="7140063"/>
            </a:xfrm>
          </p:grpSpPr>
          <p:cxnSp>
            <p:nvCxnSpPr>
              <p:cNvPr id="58" name="Hilfslinien"/>
              <p:cNvCxnSpPr/>
              <p:nvPr userDrawn="1"/>
            </p:nvCxnSpPr>
            <p:spPr>
              <a:xfrm flipH="1">
                <a:off x="10800000" y="358775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Hilfslinien"/>
              <p:cNvCxnSpPr/>
              <p:nvPr userDrawn="1"/>
            </p:nvCxnSpPr>
            <p:spPr>
              <a:xfrm flipH="1">
                <a:off x="10800000" y="45561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Hilfslinien"/>
              <p:cNvCxnSpPr/>
              <p:nvPr userDrawn="1"/>
            </p:nvCxnSpPr>
            <p:spPr>
              <a:xfrm flipH="1">
                <a:off x="10800000" y="161925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Hilfslinien"/>
              <p:cNvCxnSpPr/>
              <p:nvPr userDrawn="1"/>
            </p:nvCxnSpPr>
            <p:spPr>
              <a:xfrm flipH="1">
                <a:off x="10800000" y="629920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Hilfslinien"/>
              <p:cNvCxnSpPr/>
              <p:nvPr userDrawn="1"/>
            </p:nvCxnSpPr>
            <p:spPr>
              <a:xfrm flipH="1">
                <a:off x="10800000" y="71040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Linientext"/>
              <p:cNvSpPr txBox="1"/>
              <p:nvPr userDrawn="1"/>
            </p:nvSpPr>
            <p:spPr>
              <a:xfrm>
                <a:off x="10800000" y="4932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4" name="Linientext"/>
              <p:cNvSpPr txBox="1"/>
              <p:nvPr userDrawn="1"/>
            </p:nvSpPr>
            <p:spPr>
              <a:xfrm>
                <a:off x="10800000" y="-36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09,50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01,00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5" name="Linientext"/>
              <p:cNvSpPr txBox="1"/>
              <p:nvPr userDrawn="1"/>
            </p:nvSpPr>
            <p:spPr>
              <a:xfrm>
                <a:off x="10800000" y="1656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06,00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04,50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6" name="Linientext"/>
              <p:cNvSpPr txBox="1"/>
              <p:nvPr userDrawn="1"/>
            </p:nvSpPr>
            <p:spPr>
              <a:xfrm>
                <a:off x="10800000" y="5904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07,00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17,50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7" name="Linientext"/>
              <p:cNvSpPr txBox="1"/>
              <p:nvPr userDrawn="1"/>
            </p:nvSpPr>
            <p:spPr>
              <a:xfrm>
                <a:off x="10800000" y="67068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19,73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68" name="Hilfslinien"/>
              <p:cNvCxnSpPr/>
              <p:nvPr userDrawn="1"/>
            </p:nvCxnSpPr>
            <p:spPr>
              <a:xfrm flipH="1">
                <a:off x="10800000" y="15287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Linientext"/>
              <p:cNvSpPr txBox="1"/>
              <p:nvPr userDrawn="1"/>
            </p:nvSpPr>
            <p:spPr>
              <a:xfrm>
                <a:off x="10800000" y="1170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06,25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04,25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>
          <a:xfrm>
            <a:off x="1440000" y="7117200"/>
            <a:ext cx="1800000" cy="180000"/>
          </a:xfrm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3"/>
          </p:nvPr>
        </p:nvSpPr>
        <p:spPr>
          <a:xfrm>
            <a:off x="458788" y="7117118"/>
            <a:ext cx="360000" cy="180000"/>
          </a:xfrm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7" name="Textplatzhalter 23"/>
          <p:cNvSpPr txBox="1">
            <a:spLocks/>
          </p:cNvSpPr>
          <p:nvPr userDrawn="1"/>
        </p:nvSpPr>
        <p:spPr>
          <a:xfrm rot="16200000">
            <a:off x="8786474" y="5636767"/>
            <a:ext cx="3600000" cy="18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/>
              <a:t>© Copyright 2014 DOSB</a:t>
            </a:r>
          </a:p>
        </p:txBody>
      </p:sp>
      <p:sp>
        <p:nvSpPr>
          <p:cNvPr id="88" name="Textplatzhalter 5"/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8786474" y="5636767"/>
            <a:ext cx="3600000" cy="18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de-DE" sz="700" b="0" i="0" u="none" strike="noStrike" baseline="0" smtClean="0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4pPr>
            <a:lvl5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5pPr>
            <a:lvl6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9pPr>
          </a:lstStyle>
          <a:p>
            <a:pPr lvl="0"/>
            <a:r>
              <a:rPr lang="de-DE" sz="700" b="0" i="0" u="none" strike="noStrike" baseline="0" dirty="0">
                <a:latin typeface="Apertura-Regular"/>
              </a:rPr>
              <a:t>Copyright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087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// ro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63397" y="1908807"/>
            <a:ext cx="9777600" cy="3456000"/>
          </a:xfrm>
        </p:spPr>
        <p:txBody>
          <a:bodyPr anchor="t" anchorCtr="0"/>
          <a:lstStyle>
            <a:lvl1pPr marL="0" indent="486000" algn="l">
              <a:lnSpc>
                <a:spcPct val="114000"/>
              </a:lnSpc>
              <a:spcBef>
                <a:spcPts val="0"/>
              </a:spcBef>
              <a:buSzPct val="110000"/>
              <a:buFontTx/>
              <a:buNone/>
              <a:defRPr sz="2800" b="0" baseline="0">
                <a:solidFill>
                  <a:schemeClr val="bg1"/>
                </a:solidFill>
              </a:defRPr>
            </a:lvl1pPr>
            <a:lvl2pPr marL="0" indent="0" algn="l">
              <a:lnSpc>
                <a:spcPct val="114000"/>
              </a:lnSpc>
              <a:spcBef>
                <a:spcPts val="0"/>
              </a:spcBef>
              <a:buSzPct val="110000"/>
              <a:buFontTx/>
              <a:buNone/>
              <a:defRPr sz="2800" b="0" normalizeH="0" baseline="0">
                <a:solidFill>
                  <a:schemeClr val="bg1"/>
                </a:solidFill>
              </a:defRPr>
            </a:lvl2pPr>
            <a:lvl3pPr marL="0" indent="0" algn="l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None/>
              <a:defRPr sz="2800" b="0">
                <a:solidFill>
                  <a:schemeClr val="bg1"/>
                </a:solidFill>
              </a:defRPr>
            </a:lvl3pPr>
            <a:lvl4pPr marL="0" indent="0" algn="l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None/>
              <a:defRPr sz="2800" b="0">
                <a:solidFill>
                  <a:schemeClr val="bg1"/>
                </a:solidFill>
              </a:defRPr>
            </a:lvl4pPr>
            <a:lvl5pPr marL="0" indent="0" algn="l">
              <a:lnSpc>
                <a:spcPct val="114000"/>
              </a:lnSpc>
              <a:spcBef>
                <a:spcPts val="0"/>
              </a:spcBef>
              <a:buNone/>
              <a:defRPr sz="2800" b="0">
                <a:solidFill>
                  <a:schemeClr val="bg1"/>
                </a:solidFill>
              </a:defRPr>
            </a:lvl5pPr>
            <a:lvl6pPr marL="0" indent="0" algn="l">
              <a:lnSpc>
                <a:spcPct val="114000"/>
              </a:lnSpc>
              <a:spcBef>
                <a:spcPts val="0"/>
              </a:spcBef>
              <a:buNone/>
              <a:defRPr sz="2800" b="0">
                <a:solidFill>
                  <a:schemeClr val="bg1"/>
                </a:solidFill>
              </a:defRPr>
            </a:lvl6pPr>
            <a:lvl7pPr marL="0" indent="0" algn="l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None/>
              <a:defRPr sz="2800" b="0">
                <a:solidFill>
                  <a:schemeClr val="bg1"/>
                </a:solidFill>
              </a:defRPr>
            </a:lvl7pPr>
            <a:lvl8pPr marL="0" indent="0" algn="l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None/>
              <a:defRPr sz="2800" b="0">
                <a:solidFill>
                  <a:schemeClr val="bg1"/>
                </a:solidFill>
              </a:defRPr>
            </a:lvl8pPr>
            <a:lvl9pPr marL="0" indent="0" algn="l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None/>
              <a:defRPr sz="2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Zitat eingeben // Anführungszeichen und Bild ggf. verschieben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97600" y="2004467"/>
            <a:ext cx="334800" cy="288000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5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5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5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5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5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5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5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5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5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          </a:t>
            </a:r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941305" y="4922858"/>
            <a:ext cx="334800" cy="288000"/>
          </a:xfrm>
          <a:blipFill>
            <a:blip r:embed="rId3" cstate="print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5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5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5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5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5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5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5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5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5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          </a:t>
            </a:r>
          </a:p>
        </p:txBody>
      </p:sp>
      <p:sp>
        <p:nvSpPr>
          <p:cNvPr id="20" name="Bildplatzhalter 7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261920" y="5508000"/>
            <a:ext cx="840600" cy="840600"/>
          </a:xfrm>
          <a:prstGeom prst="ellipse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/>
                </a:solidFill>
              </a:defRPr>
            </a:lvl1pPr>
          </a:lstStyle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Bild einfügen</a:t>
            </a:r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244000" y="5652000"/>
            <a:ext cx="2232000" cy="1008112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300"/>
              </a:spcAft>
              <a:buNone/>
              <a:defRPr sz="1050" b="1" baseline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900" b="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900" b="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900" b="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900" b="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9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Vorname Nachname // für Funktionsbezeichnung: Start // Absatz // Listenebene erhöhen/verringern  </a:t>
            </a:r>
          </a:p>
          <a:p>
            <a:pPr lvl="1"/>
            <a:r>
              <a:rPr lang="de-DE" dirty="0"/>
              <a:t>Zweite Ebene</a:t>
            </a:r>
          </a:p>
        </p:txBody>
      </p:sp>
      <p:grpSp>
        <p:nvGrpSpPr>
          <p:cNvPr id="48" name="Gruppieren 47"/>
          <p:cNvGrpSpPr/>
          <p:nvPr userDrawn="1"/>
        </p:nvGrpSpPr>
        <p:grpSpPr>
          <a:xfrm>
            <a:off x="-2808000" y="-468001"/>
            <a:ext cx="14328000" cy="8496001"/>
            <a:chOff x="-2808000" y="-468001"/>
            <a:chExt cx="14328000" cy="8496001"/>
          </a:xfrm>
        </p:grpSpPr>
        <p:grpSp>
          <p:nvGrpSpPr>
            <p:cNvPr id="49" name="Hilfslinien oben"/>
            <p:cNvGrpSpPr/>
            <p:nvPr userDrawn="1"/>
          </p:nvGrpSpPr>
          <p:grpSpPr>
            <a:xfrm>
              <a:off x="458788" y="-468000"/>
              <a:ext cx="9775825" cy="360000"/>
              <a:chOff x="458788" y="-468000"/>
              <a:chExt cx="9775825" cy="360000"/>
            </a:xfrm>
          </p:grpSpPr>
          <p:cxnSp>
            <p:nvCxnSpPr>
              <p:cNvPr id="84" name="Hilfslinien"/>
              <p:cNvCxnSpPr/>
              <p:nvPr userDrawn="1"/>
            </p:nvCxnSpPr>
            <p:spPr>
              <a:xfrm flipV="1">
                <a:off x="458788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Hilfslinien"/>
              <p:cNvCxnSpPr/>
              <p:nvPr userDrawn="1"/>
            </p:nvCxnSpPr>
            <p:spPr>
              <a:xfrm flipV="1">
                <a:off x="10234613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Linientext"/>
              <p:cNvSpPr txBox="1"/>
              <p:nvPr userDrawn="1"/>
            </p:nvSpPr>
            <p:spPr>
              <a:xfrm>
                <a:off x="4932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87" name="Linientext"/>
              <p:cNvSpPr txBox="1"/>
              <p:nvPr userDrawn="1"/>
            </p:nvSpPr>
            <p:spPr>
              <a:xfrm>
                <a:off x="94788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cm 01,27</a:t>
                </a:r>
              </a:p>
            </p:txBody>
          </p:sp>
        </p:grpSp>
        <p:grpSp>
          <p:nvGrpSpPr>
            <p:cNvPr id="50" name="Hilfslinien unten"/>
            <p:cNvGrpSpPr/>
            <p:nvPr userDrawn="1"/>
          </p:nvGrpSpPr>
          <p:grpSpPr>
            <a:xfrm>
              <a:off x="458788" y="7668000"/>
              <a:ext cx="9775825" cy="360000"/>
              <a:chOff x="458788" y="-468000"/>
              <a:chExt cx="9775825" cy="360000"/>
            </a:xfrm>
          </p:grpSpPr>
          <p:cxnSp>
            <p:nvCxnSpPr>
              <p:cNvPr id="80" name="Hilfslinien"/>
              <p:cNvCxnSpPr/>
              <p:nvPr userDrawn="1"/>
            </p:nvCxnSpPr>
            <p:spPr>
              <a:xfrm flipV="1">
                <a:off x="458788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Hilfslinien"/>
              <p:cNvCxnSpPr/>
              <p:nvPr userDrawn="1"/>
            </p:nvCxnSpPr>
            <p:spPr>
              <a:xfrm flipV="1">
                <a:off x="10234613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Linientext"/>
              <p:cNvSpPr txBox="1"/>
              <p:nvPr userDrawn="1"/>
            </p:nvSpPr>
            <p:spPr>
              <a:xfrm>
                <a:off x="4932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83" name="Linientext"/>
              <p:cNvSpPr txBox="1"/>
              <p:nvPr userDrawn="1"/>
            </p:nvSpPr>
            <p:spPr>
              <a:xfrm>
                <a:off x="94788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cm 01,27</a:t>
                </a:r>
              </a:p>
            </p:txBody>
          </p:sp>
        </p:grpSp>
        <p:grpSp>
          <p:nvGrpSpPr>
            <p:cNvPr id="51" name="Hilfslinien links"/>
            <p:cNvGrpSpPr/>
            <p:nvPr userDrawn="1"/>
          </p:nvGrpSpPr>
          <p:grpSpPr>
            <a:xfrm>
              <a:off x="-828000" y="5904000"/>
              <a:ext cx="720000" cy="1200063"/>
              <a:chOff x="10800000" y="5904000"/>
              <a:chExt cx="720000" cy="1200063"/>
            </a:xfrm>
          </p:grpSpPr>
          <p:cxnSp>
            <p:nvCxnSpPr>
              <p:cNvPr id="76" name="Hilfslinien"/>
              <p:cNvCxnSpPr/>
              <p:nvPr userDrawn="1"/>
            </p:nvCxnSpPr>
            <p:spPr>
              <a:xfrm flipH="1">
                <a:off x="11160000" y="629920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Hilfslinien"/>
              <p:cNvCxnSpPr/>
              <p:nvPr userDrawn="1"/>
            </p:nvCxnSpPr>
            <p:spPr>
              <a:xfrm flipH="1">
                <a:off x="11160000" y="71040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Linientext"/>
              <p:cNvSpPr txBox="1"/>
              <p:nvPr userDrawn="1"/>
            </p:nvSpPr>
            <p:spPr>
              <a:xfrm>
                <a:off x="10800000" y="5904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07,00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cm 17,50</a:t>
                </a:r>
              </a:p>
            </p:txBody>
          </p:sp>
          <p:sp>
            <p:nvSpPr>
              <p:cNvPr id="79" name="Linientext"/>
              <p:cNvSpPr txBox="1"/>
              <p:nvPr userDrawn="1"/>
            </p:nvSpPr>
            <p:spPr>
              <a:xfrm>
                <a:off x="10800000" y="67068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cm 19,73</a:t>
                </a:r>
              </a:p>
            </p:txBody>
          </p:sp>
        </p:grpSp>
        <p:sp>
          <p:nvSpPr>
            <p:cNvPr id="52" name="Regieanweisung // Fußzeile"/>
            <p:cNvSpPr txBox="1"/>
            <p:nvPr userDrawn="1"/>
          </p:nvSpPr>
          <p:spPr>
            <a:xfrm rot="10800000" flipH="1" flipV="1">
              <a:off x="1440000" y="7668000"/>
              <a:ext cx="504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Fußzeile pro Folie oder für alle/mehrere anpassen über Menü: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Einfügen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Text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Kopf- und Fußzeile</a:t>
              </a:r>
            </a:p>
          </p:txBody>
        </p:sp>
        <p:sp>
          <p:nvSpPr>
            <p:cNvPr id="53" name="Regieanweisung // Hilfslinien"/>
            <p:cNvSpPr txBox="1"/>
            <p:nvPr userDrawn="1"/>
          </p:nvSpPr>
          <p:spPr>
            <a:xfrm rot="10800000" flipH="1" flipV="1">
              <a:off x="1440000" y="-468001"/>
              <a:ext cx="504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Hilfslinien anzeigen über Menu: </a:t>
              </a:r>
              <a:b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</a:b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Ansicht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Anzeigen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Haken bei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Führungslinien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setzten</a:t>
              </a:r>
            </a:p>
          </p:txBody>
        </p:sp>
        <p:sp>
          <p:nvSpPr>
            <p:cNvPr id="54" name="Regieanweisung // Allgemein"/>
            <p:cNvSpPr txBox="1"/>
            <p:nvPr userDrawn="1"/>
          </p:nvSpPr>
          <p:spPr>
            <a:xfrm rot="10800000" flipH="1" flipV="1">
              <a:off x="-2808000" y="455614"/>
              <a:ext cx="2700000" cy="107315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Start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Zurücksetzen</a:t>
              </a:r>
            </a:p>
            <a:p>
              <a:pPr indent="0" algn="r">
                <a:lnSpc>
                  <a:spcPct val="100000"/>
                </a:lnSpc>
                <a:spcBef>
                  <a:spcPts val="90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Wechsel des Folienlayouts </a:t>
              </a:r>
              <a:b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</a:b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Start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Layout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000" b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000" b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  <p:grpSp>
          <p:nvGrpSpPr>
            <p:cNvPr id="55" name="Regieanweisung // Listenebenen"/>
            <p:cNvGrpSpPr/>
            <p:nvPr userDrawn="1"/>
          </p:nvGrpSpPr>
          <p:grpSpPr>
            <a:xfrm>
              <a:off x="-2808000" y="1854000"/>
              <a:ext cx="2700000" cy="1494000"/>
              <a:chOff x="-2808000" y="1854000"/>
              <a:chExt cx="2700000" cy="1494000"/>
            </a:xfrm>
          </p:grpSpPr>
          <p:pic>
            <p:nvPicPr>
              <p:cNvPr id="71" name="Bild Listenebenen erhöhen"/>
              <p:cNvPicPr>
                <a:picLocks noChangeAspect="1" noChangeArrowheads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80000" y="2520000"/>
                <a:ext cx="825004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2" name="Bild Listenebenen verringern"/>
              <p:cNvPicPr>
                <a:picLocks noChangeAspect="1" noChangeArrowheads="1"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80000" y="2988000"/>
                <a:ext cx="825004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3" name="Listenebenen verringern"/>
              <p:cNvSpPr txBox="1"/>
              <p:nvPr userDrawn="1"/>
            </p:nvSpPr>
            <p:spPr>
              <a:xfrm rot="10800000" flipH="1" flipV="1">
                <a:off x="-2772000" y="2988000"/>
                <a:ext cx="16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0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Listenebene verringern</a:t>
                </a:r>
              </a:p>
            </p:txBody>
          </p:sp>
          <p:sp>
            <p:nvSpPr>
              <p:cNvPr id="74" name="Regieanweisung // Listenebenen"/>
              <p:cNvSpPr txBox="1"/>
              <p:nvPr userDrawn="1"/>
            </p:nvSpPr>
            <p:spPr>
              <a:xfrm rot="10800000" flipH="1" flipV="1">
                <a:off x="-2808000" y="1854000"/>
                <a:ext cx="2700000" cy="64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900"/>
                  </a:spcBef>
                  <a:spcAft>
                    <a:spcPts val="0"/>
                  </a:spcAft>
                </a:pP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Wechsel der Textebene im Menü über: </a:t>
                </a:r>
                <a:b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</a:b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Start</a:t>
                </a: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// </a:t>
                </a: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Absatz</a:t>
                </a: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// </a:t>
                </a: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Listenebene </a:t>
                </a:r>
                <a:b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</a:b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erhöhen/verringern</a:t>
                </a:r>
              </a:p>
            </p:txBody>
          </p:sp>
          <p:sp>
            <p:nvSpPr>
              <p:cNvPr id="75" name="Listenebenen erhöhen"/>
              <p:cNvSpPr txBox="1"/>
              <p:nvPr userDrawn="1"/>
            </p:nvSpPr>
            <p:spPr>
              <a:xfrm rot="10800000" flipH="1" flipV="1">
                <a:off x="-2772000" y="2520000"/>
                <a:ext cx="16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0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Listenebene erhöhen</a:t>
                </a:r>
              </a:p>
            </p:txBody>
          </p:sp>
        </p:grpSp>
        <p:cxnSp>
          <p:nvCxnSpPr>
            <p:cNvPr id="56" name="Hilfslinien"/>
            <p:cNvCxnSpPr/>
            <p:nvPr userDrawn="1"/>
          </p:nvCxnSpPr>
          <p:spPr>
            <a:xfrm flipH="1">
              <a:off x="-468000" y="331948"/>
              <a:ext cx="360000" cy="0"/>
            </a:xfrm>
            <a:prstGeom prst="line">
              <a:avLst/>
            </a:prstGeom>
            <a:ln w="127" cap="sq">
              <a:solidFill>
                <a:schemeClr val="tx1">
                  <a:lumMod val="65000"/>
                  <a:lumOff val="35000"/>
                </a:schemeClr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Linientext"/>
            <p:cNvSpPr txBox="1"/>
            <p:nvPr userDrawn="1"/>
          </p:nvSpPr>
          <p:spPr>
            <a:xfrm>
              <a:off x="-828000" y="-36000"/>
              <a:ext cx="72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</a:pPr>
              <a:r>
                <a: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09,50</a:t>
              </a:r>
            </a:p>
            <a:p>
              <a:pPr algn="r">
                <a:lnSpc>
                  <a:spcPct val="100000"/>
                </a:lnSpc>
              </a:pPr>
              <a:r>
                <a: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cm 01,00</a:t>
              </a:r>
            </a:p>
          </p:txBody>
        </p:sp>
        <p:grpSp>
          <p:nvGrpSpPr>
            <p:cNvPr id="58" name="Gruppieren 57"/>
            <p:cNvGrpSpPr/>
            <p:nvPr userDrawn="1"/>
          </p:nvGrpSpPr>
          <p:grpSpPr>
            <a:xfrm>
              <a:off x="10800000" y="-36000"/>
              <a:ext cx="720000" cy="7140063"/>
              <a:chOff x="10800000" y="-36000"/>
              <a:chExt cx="720000" cy="7140063"/>
            </a:xfrm>
          </p:grpSpPr>
          <p:cxnSp>
            <p:nvCxnSpPr>
              <p:cNvPr id="59" name="Hilfslinien"/>
              <p:cNvCxnSpPr/>
              <p:nvPr userDrawn="1"/>
            </p:nvCxnSpPr>
            <p:spPr>
              <a:xfrm flipH="1">
                <a:off x="10800000" y="358775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Hilfslinien"/>
              <p:cNvCxnSpPr/>
              <p:nvPr userDrawn="1"/>
            </p:nvCxnSpPr>
            <p:spPr>
              <a:xfrm flipH="1">
                <a:off x="10800000" y="45561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Hilfslinien"/>
              <p:cNvCxnSpPr/>
              <p:nvPr userDrawn="1"/>
            </p:nvCxnSpPr>
            <p:spPr>
              <a:xfrm flipH="1">
                <a:off x="10800000" y="161925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Hilfslinien"/>
              <p:cNvCxnSpPr/>
              <p:nvPr userDrawn="1"/>
            </p:nvCxnSpPr>
            <p:spPr>
              <a:xfrm flipH="1">
                <a:off x="10800000" y="629920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Hilfslinien"/>
              <p:cNvCxnSpPr/>
              <p:nvPr userDrawn="1"/>
            </p:nvCxnSpPr>
            <p:spPr>
              <a:xfrm flipH="1">
                <a:off x="10800000" y="71040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Linientext"/>
              <p:cNvSpPr txBox="1"/>
              <p:nvPr userDrawn="1"/>
            </p:nvSpPr>
            <p:spPr>
              <a:xfrm>
                <a:off x="10800000" y="4932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5" name="Linientext"/>
              <p:cNvSpPr txBox="1"/>
              <p:nvPr userDrawn="1"/>
            </p:nvSpPr>
            <p:spPr>
              <a:xfrm>
                <a:off x="10800000" y="-36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09,50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01,00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6" name="Linientext"/>
              <p:cNvSpPr txBox="1"/>
              <p:nvPr userDrawn="1"/>
            </p:nvSpPr>
            <p:spPr>
              <a:xfrm>
                <a:off x="10800000" y="1656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06,00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04,50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7" name="Linientext"/>
              <p:cNvSpPr txBox="1"/>
              <p:nvPr userDrawn="1"/>
            </p:nvSpPr>
            <p:spPr>
              <a:xfrm>
                <a:off x="10800000" y="5904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07,00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17,50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8" name="Linientext"/>
              <p:cNvSpPr txBox="1"/>
              <p:nvPr userDrawn="1"/>
            </p:nvSpPr>
            <p:spPr>
              <a:xfrm>
                <a:off x="10800000" y="67068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19,73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69" name="Hilfslinien"/>
              <p:cNvCxnSpPr/>
              <p:nvPr userDrawn="1"/>
            </p:nvCxnSpPr>
            <p:spPr>
              <a:xfrm flipH="1">
                <a:off x="10800000" y="15287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Linientext"/>
              <p:cNvSpPr txBox="1"/>
              <p:nvPr userDrawn="1"/>
            </p:nvSpPr>
            <p:spPr>
              <a:xfrm>
                <a:off x="10800000" y="1170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06,25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04,25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2" name="Fußzeilenplatzhalter 1"/>
          <p:cNvSpPr>
            <a:spLocks noGrp="1"/>
          </p:cNvSpPr>
          <p:nvPr>
            <p:ph type="ftr" sz="quarter" idx="17"/>
          </p:nvPr>
        </p:nvSpPr>
        <p:spPr>
          <a:xfrm>
            <a:off x="1440000" y="7117200"/>
            <a:ext cx="1800000" cy="180000"/>
          </a:xfrm>
        </p:spPr>
        <p:txBody>
          <a:bodyPr/>
          <a:lstStyle>
            <a:lvl1pPr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8"/>
          </p:nvPr>
        </p:nvSpPr>
        <p:spPr>
          <a:xfrm>
            <a:off x="458788" y="7117118"/>
            <a:ext cx="360000" cy="180000"/>
          </a:xfrm>
        </p:spPr>
        <p:txBody>
          <a:bodyPr/>
          <a:lstStyle>
            <a:lvl1pPr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87191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links // Partner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Headline einfügen auch zweizeilig</a:t>
            </a:r>
            <a:br>
              <a:rPr lang="de-DE" dirty="0"/>
            </a:br>
            <a:r>
              <a:rPr lang="de-DE" dirty="0"/>
              <a:t>Layout: Text und Bild links // Partnerlogo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422800" y="7117200"/>
            <a:ext cx="6613200" cy="180000"/>
          </a:xfrm>
        </p:spPr>
        <p:txBody>
          <a:bodyPr/>
          <a:lstStyle/>
          <a:p>
            <a:r>
              <a:rPr lang="de-DE" dirty="0"/>
              <a:t>Titel der Präsentation • 16. Dezember 2013 • Manfred Mustermann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1368000" y="7117118"/>
            <a:ext cx="720080" cy="180000"/>
          </a:xfrm>
        </p:spPr>
        <p:txBody>
          <a:bodyPr/>
          <a:lstStyle/>
          <a:p>
            <a:r>
              <a:rPr lang="de-DE" dirty="0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988801" y="1528763"/>
            <a:ext cx="6245812" cy="477043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Aufzählungspunkt einfügen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Bildplatzhalter 7"/>
          <p:cNvSpPr>
            <a:spLocks noGrp="1"/>
          </p:cNvSpPr>
          <p:nvPr>
            <p:ph type="pic" sz="quarter" idx="13" hasCustomPrompt="1"/>
          </p:nvPr>
        </p:nvSpPr>
        <p:spPr>
          <a:xfrm>
            <a:off x="467660" y="1619250"/>
            <a:ext cx="3106800" cy="40500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/>
            </a:lvl1pPr>
          </a:lstStyle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Bild einfügen</a:t>
            </a:r>
          </a:p>
        </p:txBody>
      </p:sp>
      <p:sp>
        <p:nvSpPr>
          <p:cNvPr id="9" name="Bildplatzhalter 7"/>
          <p:cNvSpPr>
            <a:spLocks noGrp="1"/>
          </p:cNvSpPr>
          <p:nvPr>
            <p:ph type="pic" sz="quarter" idx="14" hasCustomPrompt="1"/>
          </p:nvPr>
        </p:nvSpPr>
        <p:spPr>
          <a:xfrm>
            <a:off x="457200" y="6548177"/>
            <a:ext cx="684000" cy="7200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Partnerlogo einfügen // ggf. einpassen</a:t>
            </a: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15" hasCustomPrompt="1"/>
          </p:nvPr>
        </p:nvSpPr>
        <p:spPr>
          <a:xfrm>
            <a:off x="458787" y="5706000"/>
            <a:ext cx="3106799" cy="18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de-DE" sz="700" b="0" i="0" u="none" strike="noStrike" baseline="0" smtClean="0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4pPr>
            <a:lvl5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5pPr>
            <a:lvl6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9pPr>
          </a:lstStyle>
          <a:p>
            <a:pPr lvl="0"/>
            <a:r>
              <a:rPr lang="de-DE" sz="700" b="0" i="0" u="none" strike="noStrike" baseline="0" dirty="0">
                <a:latin typeface="Apertura-Regular"/>
              </a:rPr>
              <a:t>Copyright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94111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de-DE" sz="3000" b="0" i="0" u="none" strike="noStrike" baseline="0" smtClean="0"/>
            </a:lvl1pPr>
          </a:lstStyle>
          <a:p>
            <a:r>
              <a:rPr lang="de-DE" dirty="0"/>
              <a:t>Headline einfügen auch zweizeilig</a:t>
            </a:r>
            <a:br>
              <a:rPr lang="de-DE" dirty="0"/>
            </a:br>
            <a:r>
              <a:rPr lang="de-DE" dirty="0"/>
              <a:t>Layout: </a:t>
            </a:r>
            <a:r>
              <a:rPr lang="de-DE" sz="3000" b="0" i="0" u="none" strike="noStrike" baseline="0" dirty="0">
                <a:latin typeface="ArialMT"/>
              </a:rPr>
              <a:t>Schlussfolie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 hasCustomPrompt="1"/>
          </p:nvPr>
        </p:nvSpPr>
        <p:spPr>
          <a:xfrm>
            <a:off x="458789" y="4824000"/>
            <a:ext cx="5886000" cy="1800947"/>
          </a:xfrm>
        </p:spPr>
        <p:txBody>
          <a:bodyPr/>
          <a:lstStyle>
            <a:lvl1pPr marL="0" indent="0">
              <a:lnSpc>
                <a:spcPct val="115000"/>
              </a:lnSpc>
              <a:spcBef>
                <a:spcPts val="0"/>
              </a:spcBef>
              <a:buNone/>
              <a:defRPr b="0"/>
            </a:lvl1pPr>
            <a:lvl2pPr marL="0" indent="0">
              <a:lnSpc>
                <a:spcPct val="115000"/>
              </a:lnSpc>
              <a:spcBef>
                <a:spcPts val="0"/>
              </a:spcBef>
              <a:buNone/>
              <a:defRPr b="0"/>
            </a:lvl2pPr>
            <a:lvl3pPr marL="0" indent="0">
              <a:lnSpc>
                <a:spcPct val="115000"/>
              </a:lnSpc>
              <a:spcBef>
                <a:spcPts val="0"/>
              </a:spcBef>
              <a:buNone/>
              <a:defRPr b="0"/>
            </a:lvl3pPr>
            <a:lvl4pPr marL="0" indent="0">
              <a:lnSpc>
                <a:spcPct val="115000"/>
              </a:lnSpc>
              <a:spcBef>
                <a:spcPts val="0"/>
              </a:spcBef>
              <a:buNone/>
              <a:defRPr b="0"/>
            </a:lvl4pPr>
            <a:lvl5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b="0"/>
            </a:lvl5pPr>
            <a:lvl6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b="0"/>
            </a:lvl6pPr>
            <a:lvl7pPr marL="0" indent="0">
              <a:lnSpc>
                <a:spcPct val="115000"/>
              </a:lnSpc>
              <a:spcBef>
                <a:spcPts val="0"/>
              </a:spcBef>
              <a:buNone/>
              <a:defRPr b="0"/>
            </a:lvl7pPr>
            <a:lvl8pPr marL="0" indent="0">
              <a:lnSpc>
                <a:spcPct val="115000"/>
              </a:lnSpc>
              <a:spcBef>
                <a:spcPts val="0"/>
              </a:spcBef>
              <a:buNone/>
              <a:defRPr b="0"/>
            </a:lvl8pPr>
            <a:lvl9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b="0"/>
            </a:lvl9pPr>
          </a:lstStyle>
          <a:p>
            <a:pPr lvl="0"/>
            <a:r>
              <a:rPr lang="de-DE" dirty="0"/>
              <a:t>Kontaktdaten</a:t>
            </a:r>
          </a:p>
        </p:txBody>
      </p:sp>
      <p:sp>
        <p:nvSpPr>
          <p:cNvPr id="7" name="Bildplatzhalter 7"/>
          <p:cNvSpPr>
            <a:spLocks noGrp="1"/>
          </p:cNvSpPr>
          <p:nvPr>
            <p:ph type="pic" sz="quarter" idx="13" hasCustomPrompt="1"/>
          </p:nvPr>
        </p:nvSpPr>
        <p:spPr>
          <a:xfrm>
            <a:off x="467660" y="1619249"/>
            <a:ext cx="5886000" cy="28080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/>
            </a:lvl1pPr>
          </a:lstStyle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Bild einfügen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58787" y="4474800"/>
            <a:ext cx="3106799" cy="18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de-DE" sz="700" b="0" i="0" u="none" strike="noStrike" baseline="0" smtClean="0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4pPr>
            <a:lvl5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5pPr>
            <a:lvl6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9pPr>
          </a:lstStyle>
          <a:p>
            <a:pPr lvl="0"/>
            <a:r>
              <a:rPr lang="de-DE" sz="700" b="0" i="0" u="none" strike="noStrike" baseline="0" dirty="0">
                <a:latin typeface="Apertura-Regular"/>
              </a:rPr>
              <a:t>Copyright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17360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Headline einfügen auch zweizeilig</a:t>
            </a:r>
            <a:br>
              <a:rPr lang="de-DE" dirty="0"/>
            </a:br>
            <a:r>
              <a:rPr lang="de-DE" dirty="0"/>
              <a:t>Layout: Nur Headline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6934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832120"/>
            <a:ext cx="10692000" cy="283212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/>
            </a:lvl1pPr>
          </a:lstStyle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Bild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58788" y="5940000"/>
            <a:ext cx="9775825" cy="1162800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baseline="0">
                <a:solidFill>
                  <a:schemeClr val="tx1"/>
                </a:solidFill>
              </a:defRPr>
            </a:lvl1pPr>
            <a:lvl2pPr marL="0" indent="0" algn="l">
              <a:lnSpc>
                <a:spcPct val="16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2pPr>
            <a:lvl3pPr marL="0" indent="0" algn="l">
              <a:lnSpc>
                <a:spcPct val="16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3pPr>
            <a:lvl4pPr marL="0" indent="0" algn="l">
              <a:lnSpc>
                <a:spcPct val="16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4pPr>
            <a:lvl5pPr marL="0" indent="0" algn="l">
              <a:lnSpc>
                <a:spcPct val="16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5pPr>
            <a:lvl6pPr marL="0" indent="0" algn="l">
              <a:lnSpc>
                <a:spcPct val="16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6pPr>
            <a:lvl7pPr marL="0" indent="0" algn="l">
              <a:lnSpc>
                <a:spcPct val="16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7pPr>
            <a:lvl8pPr marL="0" indent="0" algn="l">
              <a:lnSpc>
                <a:spcPct val="16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8pPr>
            <a:lvl9pPr marL="0" indent="0" algn="l">
              <a:lnSpc>
                <a:spcPct val="16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/>
              <a:t>Untertitel auch zweizeilig</a:t>
            </a:r>
            <a:br>
              <a:rPr lang="de-DE" dirty="0"/>
            </a:br>
            <a:r>
              <a:rPr lang="de-DE" dirty="0"/>
              <a:t>in Arial, 24 pt</a:t>
            </a:r>
            <a:br>
              <a:rPr lang="de-DE" dirty="0"/>
            </a:br>
            <a:r>
              <a:rPr lang="de-DE" dirty="0"/>
              <a:t>Datum • Ort</a:t>
            </a:r>
          </a:p>
        </p:txBody>
      </p:sp>
      <p:pic>
        <p:nvPicPr>
          <p:cNvPr id="45" name="Grafik 4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60" y="472861"/>
            <a:ext cx="5813960" cy="1396077"/>
          </a:xfrm>
          <a:prstGeom prst="rect">
            <a:avLst/>
          </a:prstGeom>
        </p:spPr>
      </p:pic>
      <p:pic>
        <p:nvPicPr>
          <p:cNvPr id="44" name="Logo DOSB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1568" y="455614"/>
            <a:ext cx="1213045" cy="941398"/>
          </a:xfrm>
          <a:prstGeom prst="rect">
            <a:avLst/>
          </a:prstGeom>
        </p:spPr>
      </p:pic>
      <p:sp>
        <p:nvSpPr>
          <p:cNvPr id="46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2000" y="5698800"/>
            <a:ext cx="3600000" cy="18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de-DE" sz="700" b="0" i="0" u="none" strike="noStrike" baseline="0" smtClean="0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4pPr>
            <a:lvl5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5pPr>
            <a:lvl6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9pPr>
          </a:lstStyle>
          <a:p>
            <a:pPr lvl="0"/>
            <a:r>
              <a:rPr lang="de-DE" sz="700" b="0" i="0" u="none" strike="noStrike" baseline="0" dirty="0">
                <a:latin typeface="Apertura-Regular"/>
              </a:rPr>
              <a:t>Copyright</a:t>
            </a:r>
            <a:endParaRPr lang="de-DE" dirty="0"/>
          </a:p>
        </p:txBody>
      </p:sp>
      <p:grpSp>
        <p:nvGrpSpPr>
          <p:cNvPr id="47" name="Gruppieren 46"/>
          <p:cNvGrpSpPr/>
          <p:nvPr userDrawn="1"/>
        </p:nvGrpSpPr>
        <p:grpSpPr>
          <a:xfrm>
            <a:off x="-2808000" y="-468001"/>
            <a:ext cx="14328000" cy="8496001"/>
            <a:chOff x="-2808000" y="-468001"/>
            <a:chExt cx="14328000" cy="8496001"/>
          </a:xfrm>
        </p:grpSpPr>
        <p:grpSp>
          <p:nvGrpSpPr>
            <p:cNvPr id="48" name="Hilfslinien oben"/>
            <p:cNvGrpSpPr/>
            <p:nvPr userDrawn="1"/>
          </p:nvGrpSpPr>
          <p:grpSpPr>
            <a:xfrm>
              <a:off x="458788" y="-468000"/>
              <a:ext cx="9775825" cy="360000"/>
              <a:chOff x="458788" y="-468000"/>
              <a:chExt cx="9775825" cy="360000"/>
            </a:xfrm>
          </p:grpSpPr>
          <p:cxnSp>
            <p:nvCxnSpPr>
              <p:cNvPr id="83" name="Hilfslinien"/>
              <p:cNvCxnSpPr/>
              <p:nvPr userDrawn="1"/>
            </p:nvCxnSpPr>
            <p:spPr>
              <a:xfrm flipV="1">
                <a:off x="458788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Hilfslinien"/>
              <p:cNvCxnSpPr/>
              <p:nvPr userDrawn="1"/>
            </p:nvCxnSpPr>
            <p:spPr>
              <a:xfrm flipV="1">
                <a:off x="10234613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Linientext"/>
              <p:cNvSpPr txBox="1"/>
              <p:nvPr userDrawn="1"/>
            </p:nvSpPr>
            <p:spPr>
              <a:xfrm>
                <a:off x="4932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86" name="Linientext"/>
              <p:cNvSpPr txBox="1"/>
              <p:nvPr userDrawn="1"/>
            </p:nvSpPr>
            <p:spPr>
              <a:xfrm>
                <a:off x="94788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cm 01,27</a:t>
                </a:r>
              </a:p>
            </p:txBody>
          </p:sp>
        </p:grpSp>
        <p:grpSp>
          <p:nvGrpSpPr>
            <p:cNvPr id="49" name="Hilfslinien unten"/>
            <p:cNvGrpSpPr/>
            <p:nvPr userDrawn="1"/>
          </p:nvGrpSpPr>
          <p:grpSpPr>
            <a:xfrm>
              <a:off x="458788" y="7668000"/>
              <a:ext cx="9775825" cy="360000"/>
              <a:chOff x="458788" y="-468000"/>
              <a:chExt cx="9775825" cy="360000"/>
            </a:xfrm>
          </p:grpSpPr>
          <p:cxnSp>
            <p:nvCxnSpPr>
              <p:cNvPr id="79" name="Hilfslinien"/>
              <p:cNvCxnSpPr/>
              <p:nvPr userDrawn="1"/>
            </p:nvCxnSpPr>
            <p:spPr>
              <a:xfrm flipV="1">
                <a:off x="458788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Hilfslinien"/>
              <p:cNvCxnSpPr/>
              <p:nvPr userDrawn="1"/>
            </p:nvCxnSpPr>
            <p:spPr>
              <a:xfrm flipV="1">
                <a:off x="10234613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Linientext"/>
              <p:cNvSpPr txBox="1"/>
              <p:nvPr userDrawn="1"/>
            </p:nvSpPr>
            <p:spPr>
              <a:xfrm>
                <a:off x="4932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82" name="Linientext"/>
              <p:cNvSpPr txBox="1"/>
              <p:nvPr userDrawn="1"/>
            </p:nvSpPr>
            <p:spPr>
              <a:xfrm>
                <a:off x="94788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cm 01,27</a:t>
                </a:r>
              </a:p>
            </p:txBody>
          </p:sp>
        </p:grpSp>
        <p:grpSp>
          <p:nvGrpSpPr>
            <p:cNvPr id="50" name="Hilfslinien links"/>
            <p:cNvGrpSpPr/>
            <p:nvPr userDrawn="1"/>
          </p:nvGrpSpPr>
          <p:grpSpPr>
            <a:xfrm>
              <a:off x="-828000" y="5904000"/>
              <a:ext cx="720000" cy="1200063"/>
              <a:chOff x="10800000" y="5904000"/>
              <a:chExt cx="720000" cy="1200063"/>
            </a:xfrm>
          </p:grpSpPr>
          <p:cxnSp>
            <p:nvCxnSpPr>
              <p:cNvPr id="75" name="Hilfslinien"/>
              <p:cNvCxnSpPr/>
              <p:nvPr userDrawn="1"/>
            </p:nvCxnSpPr>
            <p:spPr>
              <a:xfrm flipH="1">
                <a:off x="11160000" y="629920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Hilfslinien"/>
              <p:cNvCxnSpPr/>
              <p:nvPr userDrawn="1"/>
            </p:nvCxnSpPr>
            <p:spPr>
              <a:xfrm flipH="1">
                <a:off x="11160000" y="71040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Linientext"/>
              <p:cNvSpPr txBox="1"/>
              <p:nvPr userDrawn="1"/>
            </p:nvSpPr>
            <p:spPr>
              <a:xfrm>
                <a:off x="10800000" y="5904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07,00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cm 17,50</a:t>
                </a:r>
              </a:p>
            </p:txBody>
          </p:sp>
          <p:sp>
            <p:nvSpPr>
              <p:cNvPr id="78" name="Linientext"/>
              <p:cNvSpPr txBox="1"/>
              <p:nvPr userDrawn="1"/>
            </p:nvSpPr>
            <p:spPr>
              <a:xfrm>
                <a:off x="10800000" y="67068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cm 19,73</a:t>
                </a:r>
              </a:p>
            </p:txBody>
          </p:sp>
        </p:grpSp>
        <p:sp>
          <p:nvSpPr>
            <p:cNvPr id="51" name="Regieanweisung // Fußzeile"/>
            <p:cNvSpPr txBox="1"/>
            <p:nvPr userDrawn="1"/>
          </p:nvSpPr>
          <p:spPr>
            <a:xfrm rot="10800000" flipH="1" flipV="1">
              <a:off x="1440000" y="7668000"/>
              <a:ext cx="504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Fußzeile pro Folie oder für alle/mehrere anpassen über Menü: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Einfügen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Text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Kopf- und Fußzeile</a:t>
              </a:r>
            </a:p>
          </p:txBody>
        </p:sp>
        <p:sp>
          <p:nvSpPr>
            <p:cNvPr id="52" name="Regieanweisung // Hilfslinien"/>
            <p:cNvSpPr txBox="1"/>
            <p:nvPr userDrawn="1"/>
          </p:nvSpPr>
          <p:spPr>
            <a:xfrm rot="10800000" flipH="1" flipV="1">
              <a:off x="1440000" y="-468001"/>
              <a:ext cx="504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Hilfslinien anzeigen über Menu: </a:t>
              </a:r>
              <a:b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</a:b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Ansicht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Anzeigen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Haken bei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Führungslinien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setzten</a:t>
              </a:r>
            </a:p>
          </p:txBody>
        </p:sp>
        <p:sp>
          <p:nvSpPr>
            <p:cNvPr id="53" name="Regieanweisung // Allgemein"/>
            <p:cNvSpPr txBox="1"/>
            <p:nvPr userDrawn="1"/>
          </p:nvSpPr>
          <p:spPr>
            <a:xfrm rot="10800000" flipH="1" flipV="1">
              <a:off x="-2808000" y="455614"/>
              <a:ext cx="2700000" cy="107315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Start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Zurücksetzen</a:t>
              </a:r>
            </a:p>
            <a:p>
              <a:pPr indent="0" algn="r">
                <a:lnSpc>
                  <a:spcPct val="100000"/>
                </a:lnSpc>
                <a:spcBef>
                  <a:spcPts val="90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Wechsel des Folienlayouts </a:t>
              </a:r>
              <a:b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</a:b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Start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Layout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000" b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000" b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  <p:grpSp>
          <p:nvGrpSpPr>
            <p:cNvPr id="54" name="Regieanweisung // Listenebenen"/>
            <p:cNvGrpSpPr/>
            <p:nvPr userDrawn="1"/>
          </p:nvGrpSpPr>
          <p:grpSpPr>
            <a:xfrm>
              <a:off x="-2808000" y="1854000"/>
              <a:ext cx="2700000" cy="1494000"/>
              <a:chOff x="-2808000" y="1854000"/>
              <a:chExt cx="2700000" cy="1494000"/>
            </a:xfrm>
          </p:grpSpPr>
          <p:pic>
            <p:nvPicPr>
              <p:cNvPr id="70" name="Bild Listenebenen erhöhen"/>
              <p:cNvPicPr>
                <a:picLocks noChangeAspect="1" noChangeArrowheads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80000" y="2520000"/>
                <a:ext cx="825004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" name="Bild Listenebenen verringern"/>
              <p:cNvPicPr>
                <a:picLocks noChangeAspect="1" noChangeArrowheads="1"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80000" y="2988000"/>
                <a:ext cx="825004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2" name="Listenebenen verringern"/>
              <p:cNvSpPr txBox="1"/>
              <p:nvPr userDrawn="1"/>
            </p:nvSpPr>
            <p:spPr>
              <a:xfrm rot="10800000" flipH="1" flipV="1">
                <a:off x="-2772000" y="2988000"/>
                <a:ext cx="16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0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Listenebene verringern</a:t>
                </a:r>
              </a:p>
            </p:txBody>
          </p:sp>
          <p:sp>
            <p:nvSpPr>
              <p:cNvPr id="73" name="Regieanweisung // Listenebenen"/>
              <p:cNvSpPr txBox="1"/>
              <p:nvPr userDrawn="1"/>
            </p:nvSpPr>
            <p:spPr>
              <a:xfrm rot="10800000" flipH="1" flipV="1">
                <a:off x="-2808000" y="1854000"/>
                <a:ext cx="2700000" cy="64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900"/>
                  </a:spcBef>
                  <a:spcAft>
                    <a:spcPts val="0"/>
                  </a:spcAft>
                </a:pP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Wechsel der Textebene im Menü über: </a:t>
                </a:r>
                <a:b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</a:b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Start</a:t>
                </a: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// </a:t>
                </a: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Absatz</a:t>
                </a: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// </a:t>
                </a: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Listenebene </a:t>
                </a:r>
                <a:b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</a:b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erhöhen/verringern</a:t>
                </a:r>
              </a:p>
            </p:txBody>
          </p:sp>
          <p:sp>
            <p:nvSpPr>
              <p:cNvPr id="74" name="Listenebenen erhöhen"/>
              <p:cNvSpPr txBox="1"/>
              <p:nvPr userDrawn="1"/>
            </p:nvSpPr>
            <p:spPr>
              <a:xfrm rot="10800000" flipH="1" flipV="1">
                <a:off x="-2772000" y="2520000"/>
                <a:ext cx="16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0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Listenebene erhöhen</a:t>
                </a:r>
              </a:p>
            </p:txBody>
          </p:sp>
        </p:grpSp>
        <p:cxnSp>
          <p:nvCxnSpPr>
            <p:cNvPr id="55" name="Hilfslinien"/>
            <p:cNvCxnSpPr/>
            <p:nvPr userDrawn="1"/>
          </p:nvCxnSpPr>
          <p:spPr>
            <a:xfrm flipH="1">
              <a:off x="-468000" y="331948"/>
              <a:ext cx="360000" cy="0"/>
            </a:xfrm>
            <a:prstGeom prst="line">
              <a:avLst/>
            </a:prstGeom>
            <a:ln w="127" cap="sq">
              <a:solidFill>
                <a:schemeClr val="tx1">
                  <a:lumMod val="65000"/>
                  <a:lumOff val="35000"/>
                </a:schemeClr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Linientext"/>
            <p:cNvSpPr txBox="1"/>
            <p:nvPr userDrawn="1"/>
          </p:nvSpPr>
          <p:spPr>
            <a:xfrm>
              <a:off x="-828000" y="-36000"/>
              <a:ext cx="72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</a:pPr>
              <a:r>
                <a: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09,50</a:t>
              </a:r>
            </a:p>
            <a:p>
              <a:pPr algn="r">
                <a:lnSpc>
                  <a:spcPct val="100000"/>
                </a:lnSpc>
              </a:pPr>
              <a:r>
                <a: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cm 01,00</a:t>
              </a:r>
            </a:p>
          </p:txBody>
        </p:sp>
        <p:grpSp>
          <p:nvGrpSpPr>
            <p:cNvPr id="57" name="Gruppieren 56"/>
            <p:cNvGrpSpPr/>
            <p:nvPr userDrawn="1"/>
          </p:nvGrpSpPr>
          <p:grpSpPr>
            <a:xfrm>
              <a:off x="10800000" y="-36000"/>
              <a:ext cx="720000" cy="7140063"/>
              <a:chOff x="10800000" y="-36000"/>
              <a:chExt cx="720000" cy="7140063"/>
            </a:xfrm>
          </p:grpSpPr>
          <p:cxnSp>
            <p:nvCxnSpPr>
              <p:cNvPr id="58" name="Hilfslinien"/>
              <p:cNvCxnSpPr/>
              <p:nvPr userDrawn="1"/>
            </p:nvCxnSpPr>
            <p:spPr>
              <a:xfrm flipH="1">
                <a:off x="10800000" y="358775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Hilfslinien"/>
              <p:cNvCxnSpPr/>
              <p:nvPr userDrawn="1"/>
            </p:nvCxnSpPr>
            <p:spPr>
              <a:xfrm flipH="1">
                <a:off x="10800000" y="45561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Hilfslinien"/>
              <p:cNvCxnSpPr/>
              <p:nvPr userDrawn="1"/>
            </p:nvCxnSpPr>
            <p:spPr>
              <a:xfrm flipH="1">
                <a:off x="10800000" y="161925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Hilfslinien"/>
              <p:cNvCxnSpPr/>
              <p:nvPr userDrawn="1"/>
            </p:nvCxnSpPr>
            <p:spPr>
              <a:xfrm flipH="1">
                <a:off x="10800000" y="629920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Hilfslinien"/>
              <p:cNvCxnSpPr/>
              <p:nvPr userDrawn="1"/>
            </p:nvCxnSpPr>
            <p:spPr>
              <a:xfrm flipH="1">
                <a:off x="10800000" y="71040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Linientext"/>
              <p:cNvSpPr txBox="1"/>
              <p:nvPr userDrawn="1"/>
            </p:nvSpPr>
            <p:spPr>
              <a:xfrm>
                <a:off x="10800000" y="4932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4" name="Linientext"/>
              <p:cNvSpPr txBox="1"/>
              <p:nvPr userDrawn="1"/>
            </p:nvSpPr>
            <p:spPr>
              <a:xfrm>
                <a:off x="10800000" y="-36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09,50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01,00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5" name="Linientext"/>
              <p:cNvSpPr txBox="1"/>
              <p:nvPr userDrawn="1"/>
            </p:nvSpPr>
            <p:spPr>
              <a:xfrm>
                <a:off x="10800000" y="1656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06,00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04,50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6" name="Linientext"/>
              <p:cNvSpPr txBox="1"/>
              <p:nvPr userDrawn="1"/>
            </p:nvSpPr>
            <p:spPr>
              <a:xfrm>
                <a:off x="10800000" y="5904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07,00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17,50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7" name="Linientext"/>
              <p:cNvSpPr txBox="1"/>
              <p:nvPr userDrawn="1"/>
            </p:nvSpPr>
            <p:spPr>
              <a:xfrm>
                <a:off x="10800000" y="67068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19,73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68" name="Hilfslinien"/>
              <p:cNvCxnSpPr/>
              <p:nvPr userDrawn="1"/>
            </p:nvCxnSpPr>
            <p:spPr>
              <a:xfrm flipH="1">
                <a:off x="10800000" y="15287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Linientext"/>
              <p:cNvSpPr txBox="1"/>
              <p:nvPr userDrawn="1"/>
            </p:nvSpPr>
            <p:spPr>
              <a:xfrm>
                <a:off x="10800000" y="1170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06,25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04,25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>
          <a:xfrm>
            <a:off x="1440000" y="7117200"/>
            <a:ext cx="1800000" cy="180000"/>
          </a:xfrm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3"/>
          </p:nvPr>
        </p:nvSpPr>
        <p:spPr>
          <a:xfrm>
            <a:off x="458788" y="7117118"/>
            <a:ext cx="360000" cy="180000"/>
          </a:xfrm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8795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line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Headline einfügen auch zweizeilig</a:t>
            </a:r>
            <a:br>
              <a:rPr lang="de-DE" dirty="0"/>
            </a:br>
            <a:r>
              <a:rPr lang="de-DE" dirty="0"/>
              <a:t>Layout: Headline und Inhalt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8788" y="1528763"/>
            <a:ext cx="9775825" cy="4770437"/>
          </a:xfrm>
        </p:spPr>
        <p:txBody>
          <a:bodyPr/>
          <a:lstStyle/>
          <a:p>
            <a:pPr lvl="0"/>
            <a:r>
              <a:rPr lang="de-DE" dirty="0"/>
              <a:t>Aufzählungspunkt einfügen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2244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Headline einfügen auch zweizeilig</a:t>
            </a:r>
            <a:br>
              <a:rPr lang="de-DE" dirty="0"/>
            </a:br>
            <a:r>
              <a:rPr lang="de-DE" dirty="0"/>
              <a:t>Layout: Text und Bild rechts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 hasCustomPrompt="1"/>
          </p:nvPr>
        </p:nvSpPr>
        <p:spPr>
          <a:xfrm>
            <a:off x="458788" y="1528764"/>
            <a:ext cx="6210000" cy="477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Aufzählungspunkt einfügen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9" name="Bildplatzhalter 7"/>
          <p:cNvSpPr>
            <a:spLocks noGrp="1"/>
          </p:cNvSpPr>
          <p:nvPr>
            <p:ph type="pic" sz="quarter" idx="13" hasCustomPrompt="1"/>
          </p:nvPr>
        </p:nvSpPr>
        <p:spPr>
          <a:xfrm>
            <a:off x="7127813" y="1620000"/>
            <a:ext cx="3106800" cy="40500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/>
            </a:lvl1pPr>
          </a:lstStyle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Bild einfügen</a:t>
            </a:r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7127813" y="5706000"/>
            <a:ext cx="3106799" cy="18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de-DE" sz="700" b="0" i="0" u="none" strike="noStrike" baseline="0" smtClean="0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4pPr>
            <a:lvl5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5pPr>
            <a:lvl6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9pPr>
          </a:lstStyle>
          <a:p>
            <a:pPr lvl="0"/>
            <a:r>
              <a:rPr lang="de-DE" sz="700" b="0" i="0" u="none" strike="noStrike" baseline="0" dirty="0">
                <a:latin typeface="Apertura-Regular"/>
              </a:rPr>
              <a:t>Copyright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6160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Inhal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Headline einfügen auch zweizeilig</a:t>
            </a:r>
            <a:br>
              <a:rPr lang="de-DE" dirty="0"/>
            </a:br>
            <a:r>
              <a:rPr lang="de-DE" dirty="0"/>
              <a:t>Layout: Text und Inhalt rechts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7354800" y="1619250"/>
            <a:ext cx="2879813" cy="324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dirty="0"/>
              <a:t>Grafik/Bild einfügen // ggf. Größe und Position anpassen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58789" y="1528764"/>
            <a:ext cx="6210000" cy="4770436"/>
          </a:xfrm>
        </p:spPr>
        <p:txBody>
          <a:bodyPr/>
          <a:lstStyle/>
          <a:p>
            <a:pPr lvl="0"/>
            <a:r>
              <a:rPr lang="de-DE" dirty="0"/>
              <a:t>Aufzählungspunkt einfügen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7354801" y="4896000"/>
            <a:ext cx="2879812" cy="18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de-DE" sz="700" b="0" i="0" u="none" strike="noStrike" baseline="0" smtClean="0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4pPr>
            <a:lvl5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5pPr>
            <a:lvl6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9pPr>
          </a:lstStyle>
          <a:p>
            <a:pPr lvl="0"/>
            <a:r>
              <a:rPr lang="de-DE" sz="700" b="0" i="0" u="none" strike="noStrike" baseline="0" dirty="0">
                <a:latin typeface="Apertura-Regular"/>
              </a:rPr>
              <a:t>Copyright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1365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Headline einfügen auch zweizeilig</a:t>
            </a:r>
            <a:br>
              <a:rPr lang="de-DE" dirty="0"/>
            </a:br>
            <a:r>
              <a:rPr lang="de-DE" dirty="0"/>
              <a:t>Layout: Text und Bild links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988801" y="1528763"/>
            <a:ext cx="6245812" cy="477043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Aufzählungspunkt einfügen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Bildplatzhalter 7"/>
          <p:cNvSpPr>
            <a:spLocks noGrp="1"/>
          </p:cNvSpPr>
          <p:nvPr>
            <p:ph type="pic" sz="quarter" idx="13" hasCustomPrompt="1"/>
          </p:nvPr>
        </p:nvSpPr>
        <p:spPr>
          <a:xfrm>
            <a:off x="467660" y="1619250"/>
            <a:ext cx="3106800" cy="40500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/>
            </a:lvl1pPr>
          </a:lstStyle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Bild einfügen</a:t>
            </a: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458787" y="5706000"/>
            <a:ext cx="3106799" cy="18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de-DE" sz="700" b="0" i="0" u="none" strike="noStrike" baseline="0" smtClean="0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4pPr>
            <a:lvl5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5pPr>
            <a:lvl6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9pPr>
          </a:lstStyle>
          <a:p>
            <a:pPr lvl="0"/>
            <a:r>
              <a:rPr lang="de-DE" sz="700" b="0" i="0" u="none" strike="noStrike" baseline="0" dirty="0">
                <a:latin typeface="Apertura-Regular"/>
              </a:rPr>
              <a:t>Copyright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5675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oben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Headline einfügen auch zweizeilig</a:t>
            </a:r>
            <a:br>
              <a:rPr lang="de-DE" dirty="0"/>
            </a:br>
            <a:r>
              <a:rPr lang="de-DE" dirty="0"/>
              <a:t>Layout: Text und Bild oben links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690000" y="1528763"/>
            <a:ext cx="6544613" cy="234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Aufzählungspunkt einfügen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Bildplatzhalter 7"/>
          <p:cNvSpPr>
            <a:spLocks noGrp="1"/>
          </p:cNvSpPr>
          <p:nvPr>
            <p:ph type="pic" sz="quarter" idx="13" hasCustomPrompt="1"/>
          </p:nvPr>
        </p:nvSpPr>
        <p:spPr>
          <a:xfrm>
            <a:off x="458788" y="1619250"/>
            <a:ext cx="2967840" cy="211464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/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Bild einfügen</a:t>
            </a:r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8788" y="4053600"/>
            <a:ext cx="9775825" cy="2245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Aufzählungspunkt einfügen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15" hasCustomPrompt="1"/>
          </p:nvPr>
        </p:nvSpPr>
        <p:spPr>
          <a:xfrm>
            <a:off x="458787" y="3769200"/>
            <a:ext cx="2967841" cy="18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de-DE" sz="700" b="0" i="0" u="none" strike="noStrike" baseline="0" smtClean="0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4pPr>
            <a:lvl5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5pPr>
            <a:lvl6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9pPr>
          </a:lstStyle>
          <a:p>
            <a:pPr lvl="0"/>
            <a:r>
              <a:rPr lang="de-DE" sz="700" b="0" i="0" u="none" strike="noStrike" baseline="0" dirty="0">
                <a:latin typeface="Apertura-Regular"/>
              </a:rPr>
              <a:t>Copyright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8274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3 Bilder gleiches 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/>
              <a:t>Headline einfügen auch zweizeilig</a:t>
            </a:r>
            <a:br>
              <a:rPr lang="de-DE" dirty="0"/>
            </a:br>
            <a:r>
              <a:rPr lang="de-DE" dirty="0"/>
              <a:t>Layout: Text und 3 Bilder gleiches Format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 hasCustomPrompt="1"/>
          </p:nvPr>
        </p:nvSpPr>
        <p:spPr>
          <a:xfrm>
            <a:off x="458788" y="1528763"/>
            <a:ext cx="9775825" cy="216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Aufzählungspunkt einfügen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Bildplatzhalter 7"/>
          <p:cNvSpPr>
            <a:spLocks noGrp="1"/>
          </p:cNvSpPr>
          <p:nvPr>
            <p:ph type="pic" sz="quarter" idx="13" hasCustomPrompt="1"/>
          </p:nvPr>
        </p:nvSpPr>
        <p:spPr>
          <a:xfrm>
            <a:off x="458788" y="3798000"/>
            <a:ext cx="3129840" cy="223056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/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Bild einfügen</a:t>
            </a:r>
          </a:p>
        </p:txBody>
      </p:sp>
      <p:sp>
        <p:nvSpPr>
          <p:cNvPr id="7" name="Bildplatzhalter 7"/>
          <p:cNvSpPr>
            <a:spLocks noGrp="1"/>
          </p:cNvSpPr>
          <p:nvPr>
            <p:ph type="pic" sz="quarter" idx="14" hasCustomPrompt="1"/>
          </p:nvPr>
        </p:nvSpPr>
        <p:spPr>
          <a:xfrm>
            <a:off x="3781781" y="3798000"/>
            <a:ext cx="3129840" cy="223056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/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Bild einfügen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 hasCustomPrompt="1"/>
          </p:nvPr>
        </p:nvSpPr>
        <p:spPr>
          <a:xfrm>
            <a:off x="7104773" y="3798000"/>
            <a:ext cx="3129840" cy="223056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600"/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Bild einfügen</a:t>
            </a:r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781781" y="6066000"/>
            <a:ext cx="3129840" cy="18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de-DE" sz="700" b="0" i="0" u="none" strike="noStrike" baseline="0" smtClean="0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4pPr>
            <a:lvl5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5pPr>
            <a:lvl6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9pPr>
          </a:lstStyle>
          <a:p>
            <a:pPr lvl="0"/>
            <a:r>
              <a:rPr lang="de-DE" sz="700" b="0" i="0" u="none" strike="noStrike" baseline="0" dirty="0">
                <a:latin typeface="Apertura-Regular"/>
              </a:rPr>
              <a:t>Copyright</a:t>
            </a:r>
            <a:endParaRPr lang="de-DE" dirty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104773" y="6066000"/>
            <a:ext cx="3129840" cy="18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de-DE" sz="700" b="0" i="0" u="none" strike="noStrike" baseline="0" smtClean="0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4pPr>
            <a:lvl5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5pPr>
            <a:lvl6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9pPr>
          </a:lstStyle>
          <a:p>
            <a:pPr lvl="0"/>
            <a:r>
              <a:rPr lang="de-DE" sz="700" b="0" i="0" u="none" strike="noStrike" baseline="0" dirty="0">
                <a:latin typeface="Apertura-Regular"/>
              </a:rPr>
              <a:t>Copyright</a:t>
            </a:r>
            <a:endParaRPr lang="de-DE" dirty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18" hasCustomPrompt="1"/>
          </p:nvPr>
        </p:nvSpPr>
        <p:spPr>
          <a:xfrm>
            <a:off x="458787" y="6066000"/>
            <a:ext cx="3129840" cy="18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de-DE" sz="700" b="0" i="0" u="none" strike="noStrike" baseline="0" smtClean="0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4pPr>
            <a:lvl5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5pPr>
            <a:lvl6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700"/>
            </a:lvl8pPr>
            <a:lvl9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700"/>
            </a:lvl9pPr>
          </a:lstStyle>
          <a:p>
            <a:pPr lvl="0"/>
            <a:r>
              <a:rPr lang="de-DE" sz="700" b="0" i="0" u="none" strike="noStrike" baseline="0" dirty="0">
                <a:latin typeface="Apertura-Regular"/>
              </a:rPr>
              <a:t>Copyright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3294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w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8787" y="358775"/>
            <a:ext cx="9775825" cy="100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 einfügen auch zweizeilig</a:t>
            </a:r>
            <a:br>
              <a:rPr lang="de-DE" dirty="0"/>
            </a:br>
            <a:r>
              <a:rPr lang="de-DE" dirty="0"/>
              <a:t>Layout: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8789" y="1528764"/>
            <a:ext cx="9775824" cy="47704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Aufzählungspunkt einfügen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40000" y="7117200"/>
            <a:ext cx="7596000" cy="18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>
              <a:spcBef>
                <a:spcPts val="0"/>
              </a:spcBef>
              <a:buFont typeface="Arial" panose="020B0604020202020204" pitchFamily="34" charset="0"/>
              <a:buNone/>
              <a:defRPr sz="1000" b="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58788" y="7117118"/>
            <a:ext cx="720080" cy="18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>
              <a:spcBef>
                <a:spcPts val="0"/>
              </a:spcBef>
              <a:buFont typeface="Arial" panose="020B0604020202020204" pitchFamily="34" charset="0"/>
              <a:buNone/>
              <a:defRPr sz="1000" b="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de-DE" dirty="0"/>
              <a:t>Seite </a:t>
            </a:r>
            <a:fld id="{7742BE65-FDB8-40E0-941F-A320667A7227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3200" y="6696000"/>
            <a:ext cx="742208" cy="576000"/>
          </a:xfrm>
          <a:prstGeom prst="rect">
            <a:avLst/>
          </a:prstGeom>
        </p:spPr>
      </p:pic>
      <p:grpSp>
        <p:nvGrpSpPr>
          <p:cNvPr id="11" name="Gruppieren 10"/>
          <p:cNvGrpSpPr/>
          <p:nvPr/>
        </p:nvGrpSpPr>
        <p:grpSpPr>
          <a:xfrm>
            <a:off x="-2808000" y="-468001"/>
            <a:ext cx="14328000" cy="8496001"/>
            <a:chOff x="-2808000" y="-468001"/>
            <a:chExt cx="14328000" cy="8496001"/>
          </a:xfrm>
        </p:grpSpPr>
        <p:grpSp>
          <p:nvGrpSpPr>
            <p:cNvPr id="58" name="Hilfslinien oben"/>
            <p:cNvGrpSpPr/>
            <p:nvPr userDrawn="1"/>
          </p:nvGrpSpPr>
          <p:grpSpPr>
            <a:xfrm>
              <a:off x="458788" y="-468000"/>
              <a:ext cx="9775825" cy="360000"/>
              <a:chOff x="458788" y="-468000"/>
              <a:chExt cx="9775825" cy="360000"/>
            </a:xfrm>
          </p:grpSpPr>
          <p:cxnSp>
            <p:nvCxnSpPr>
              <p:cNvPr id="89" name="Hilfslinien"/>
              <p:cNvCxnSpPr/>
              <p:nvPr userDrawn="1"/>
            </p:nvCxnSpPr>
            <p:spPr>
              <a:xfrm flipV="1">
                <a:off x="458788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Hilfslinien"/>
              <p:cNvCxnSpPr/>
              <p:nvPr userDrawn="1"/>
            </p:nvCxnSpPr>
            <p:spPr>
              <a:xfrm flipV="1">
                <a:off x="10234613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Linientext"/>
              <p:cNvSpPr txBox="1"/>
              <p:nvPr userDrawn="1"/>
            </p:nvSpPr>
            <p:spPr>
              <a:xfrm>
                <a:off x="4932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92" name="Linientext"/>
              <p:cNvSpPr txBox="1"/>
              <p:nvPr userDrawn="1"/>
            </p:nvSpPr>
            <p:spPr>
              <a:xfrm>
                <a:off x="94788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cm 01,27</a:t>
                </a:r>
              </a:p>
            </p:txBody>
          </p:sp>
        </p:grpSp>
        <p:grpSp>
          <p:nvGrpSpPr>
            <p:cNvPr id="59" name="Hilfslinien unten"/>
            <p:cNvGrpSpPr/>
            <p:nvPr userDrawn="1"/>
          </p:nvGrpSpPr>
          <p:grpSpPr>
            <a:xfrm>
              <a:off x="458788" y="7668000"/>
              <a:ext cx="9775825" cy="360000"/>
              <a:chOff x="458788" y="-468000"/>
              <a:chExt cx="9775825" cy="360000"/>
            </a:xfrm>
          </p:grpSpPr>
          <p:cxnSp>
            <p:nvCxnSpPr>
              <p:cNvPr id="85" name="Hilfslinien"/>
              <p:cNvCxnSpPr/>
              <p:nvPr userDrawn="1"/>
            </p:nvCxnSpPr>
            <p:spPr>
              <a:xfrm flipV="1">
                <a:off x="458788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Hilfslinien"/>
              <p:cNvCxnSpPr/>
              <p:nvPr userDrawn="1"/>
            </p:nvCxnSpPr>
            <p:spPr>
              <a:xfrm flipV="1">
                <a:off x="10234613" y="-468000"/>
                <a:ext cx="0" cy="36000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Linientext"/>
              <p:cNvSpPr txBox="1"/>
              <p:nvPr userDrawn="1"/>
            </p:nvSpPr>
            <p:spPr>
              <a:xfrm>
                <a:off x="4932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88" name="Linientext"/>
              <p:cNvSpPr txBox="1"/>
              <p:nvPr userDrawn="1"/>
            </p:nvSpPr>
            <p:spPr>
              <a:xfrm>
                <a:off x="9478800" y="-468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13,58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cm 01,27</a:t>
                </a:r>
              </a:p>
            </p:txBody>
          </p:sp>
        </p:grpSp>
        <p:grpSp>
          <p:nvGrpSpPr>
            <p:cNvPr id="60" name="Hilfslinien links"/>
            <p:cNvGrpSpPr/>
            <p:nvPr userDrawn="1"/>
          </p:nvGrpSpPr>
          <p:grpSpPr>
            <a:xfrm>
              <a:off x="-828000" y="5904000"/>
              <a:ext cx="720000" cy="1200063"/>
              <a:chOff x="10800000" y="5904000"/>
              <a:chExt cx="720000" cy="1200063"/>
            </a:xfrm>
          </p:grpSpPr>
          <p:cxnSp>
            <p:nvCxnSpPr>
              <p:cNvPr id="81" name="Hilfslinien"/>
              <p:cNvCxnSpPr/>
              <p:nvPr userDrawn="1"/>
            </p:nvCxnSpPr>
            <p:spPr>
              <a:xfrm flipH="1">
                <a:off x="11160000" y="629920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Hilfslinien"/>
              <p:cNvCxnSpPr/>
              <p:nvPr userDrawn="1"/>
            </p:nvCxnSpPr>
            <p:spPr>
              <a:xfrm flipH="1">
                <a:off x="11160000" y="71040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Linientext"/>
              <p:cNvSpPr txBox="1"/>
              <p:nvPr userDrawn="1"/>
            </p:nvSpPr>
            <p:spPr>
              <a:xfrm>
                <a:off x="10800000" y="5904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07,00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cm 17,50</a:t>
                </a:r>
              </a:p>
            </p:txBody>
          </p:sp>
          <p:sp>
            <p:nvSpPr>
              <p:cNvPr id="84" name="Linientext"/>
              <p:cNvSpPr txBox="1"/>
              <p:nvPr userDrawn="1"/>
            </p:nvSpPr>
            <p:spPr>
              <a:xfrm>
                <a:off x="10800000" y="67068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r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cm 19,73</a:t>
                </a:r>
              </a:p>
            </p:txBody>
          </p:sp>
        </p:grpSp>
        <p:sp>
          <p:nvSpPr>
            <p:cNvPr id="62" name="Regieanweisung // Fußzeile"/>
            <p:cNvSpPr txBox="1"/>
            <p:nvPr userDrawn="1"/>
          </p:nvSpPr>
          <p:spPr>
            <a:xfrm rot="10800000" flipH="1" flipV="1">
              <a:off x="1440000" y="7668000"/>
              <a:ext cx="504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Fußzeile pro Folie oder für alle/mehrere anpassen über Menü: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Einfügen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Text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Kopf- und Fußzeile</a:t>
              </a:r>
            </a:p>
          </p:txBody>
        </p:sp>
        <p:sp>
          <p:nvSpPr>
            <p:cNvPr id="63" name="Regieanweisung // Hilfslinien"/>
            <p:cNvSpPr txBox="1"/>
            <p:nvPr userDrawn="1"/>
          </p:nvSpPr>
          <p:spPr>
            <a:xfrm rot="10800000" flipH="1" flipV="1">
              <a:off x="1440000" y="-468001"/>
              <a:ext cx="504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Hilfslinien anzeigen über Menu: </a:t>
              </a:r>
              <a:b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</a:b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Ansicht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Anzeigen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Haken bei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Führungslinien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setzten</a:t>
              </a:r>
            </a:p>
          </p:txBody>
        </p:sp>
        <p:sp>
          <p:nvSpPr>
            <p:cNvPr id="64" name="Regieanweisung // Allgemein"/>
            <p:cNvSpPr txBox="1"/>
            <p:nvPr userDrawn="1"/>
          </p:nvSpPr>
          <p:spPr>
            <a:xfrm rot="10800000" flipH="1" flipV="1">
              <a:off x="-2808000" y="455614"/>
              <a:ext cx="2700000" cy="107315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Start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Zurücksetzen</a:t>
              </a:r>
            </a:p>
            <a:p>
              <a:pPr indent="0" algn="r">
                <a:lnSpc>
                  <a:spcPct val="100000"/>
                </a:lnSpc>
                <a:spcBef>
                  <a:spcPts val="900"/>
                </a:spcBef>
                <a:spcAft>
                  <a:spcPts val="0"/>
                </a:spcAft>
              </a:pP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Wechsel des Folienlayouts </a:t>
              </a:r>
              <a:b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</a:b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Start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Folien</a:t>
              </a:r>
              <a:r>
                <a:rPr lang="de-DE" sz="1000" b="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// </a:t>
              </a:r>
              <a:r>
                <a:rPr lang="de-DE" sz="10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Layout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000" b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000" b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  <p:grpSp>
          <p:nvGrpSpPr>
            <p:cNvPr id="65" name="Regieanweisung // Listenebenen"/>
            <p:cNvGrpSpPr/>
            <p:nvPr userDrawn="1"/>
          </p:nvGrpSpPr>
          <p:grpSpPr>
            <a:xfrm>
              <a:off x="-2808000" y="1854000"/>
              <a:ext cx="2700000" cy="1494000"/>
              <a:chOff x="-2808000" y="1854000"/>
              <a:chExt cx="2700000" cy="1494000"/>
            </a:xfrm>
          </p:grpSpPr>
          <p:pic>
            <p:nvPicPr>
              <p:cNvPr id="66" name="Bild Listenebenen erhöhen"/>
              <p:cNvPicPr>
                <a:picLocks noChangeAspect="1" noChangeArrowheads="1"/>
              </p:cNvPicPr>
              <p:nvPr userDrawn="1"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80000" y="2520000"/>
                <a:ext cx="825004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7" name="Bild Listenebenen verringern"/>
              <p:cNvPicPr>
                <a:picLocks noChangeAspect="1" noChangeArrowheads="1"/>
              </p:cNvPicPr>
              <p:nvPr userDrawn="1"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80000" y="2988000"/>
                <a:ext cx="825004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8" name="Listenebenen verringern"/>
              <p:cNvSpPr txBox="1"/>
              <p:nvPr userDrawn="1"/>
            </p:nvSpPr>
            <p:spPr>
              <a:xfrm rot="10800000" flipH="1" flipV="1">
                <a:off x="-2772000" y="2988000"/>
                <a:ext cx="16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0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Listenebene verringern</a:t>
                </a:r>
              </a:p>
            </p:txBody>
          </p:sp>
          <p:sp>
            <p:nvSpPr>
              <p:cNvPr id="69" name="Regieanweisung // Listenebenen"/>
              <p:cNvSpPr txBox="1"/>
              <p:nvPr userDrawn="1"/>
            </p:nvSpPr>
            <p:spPr>
              <a:xfrm rot="10800000" flipH="1" flipV="1">
                <a:off x="-2808000" y="1854000"/>
                <a:ext cx="2700000" cy="64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900"/>
                  </a:spcBef>
                  <a:spcAft>
                    <a:spcPts val="0"/>
                  </a:spcAft>
                </a:pP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Wechsel der Textebene im Menü über: </a:t>
                </a:r>
                <a:b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</a:b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Start</a:t>
                </a: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// </a:t>
                </a: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Absatz</a:t>
                </a:r>
                <a:r>
                  <a:rPr lang="de-DE" sz="1000" b="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 // </a:t>
                </a: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Listenebene </a:t>
                </a:r>
                <a:b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</a:br>
                <a:r>
                  <a:rPr lang="de-DE" sz="1000" b="1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erhöhen/verringern</a:t>
                </a:r>
              </a:p>
            </p:txBody>
          </p:sp>
          <p:sp>
            <p:nvSpPr>
              <p:cNvPr id="70" name="Listenebenen erhöhen"/>
              <p:cNvSpPr txBox="1"/>
              <p:nvPr userDrawn="1"/>
            </p:nvSpPr>
            <p:spPr>
              <a:xfrm rot="10800000" flipH="1" flipV="1">
                <a:off x="-2772000" y="2520000"/>
                <a:ext cx="16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0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Listenebene erhöhen</a:t>
                </a:r>
              </a:p>
            </p:txBody>
          </p:sp>
        </p:grpSp>
        <p:cxnSp>
          <p:nvCxnSpPr>
            <p:cNvPr id="46" name="Hilfslinien"/>
            <p:cNvCxnSpPr/>
            <p:nvPr userDrawn="1"/>
          </p:nvCxnSpPr>
          <p:spPr>
            <a:xfrm flipH="1">
              <a:off x="-468000" y="331948"/>
              <a:ext cx="360000" cy="0"/>
            </a:xfrm>
            <a:prstGeom prst="line">
              <a:avLst/>
            </a:prstGeom>
            <a:ln w="127" cap="sq">
              <a:solidFill>
                <a:schemeClr val="tx1">
                  <a:lumMod val="65000"/>
                  <a:lumOff val="35000"/>
                </a:schemeClr>
              </a:solidFill>
              <a:miter lim="800000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Linientext"/>
            <p:cNvSpPr txBox="1"/>
            <p:nvPr userDrawn="1"/>
          </p:nvSpPr>
          <p:spPr>
            <a:xfrm>
              <a:off x="-828000" y="-36000"/>
              <a:ext cx="7200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</a:pPr>
              <a:r>
                <a: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09,50</a:t>
              </a:r>
            </a:p>
            <a:p>
              <a:pPr algn="r">
                <a:lnSpc>
                  <a:spcPct val="100000"/>
                </a:lnSpc>
              </a:pPr>
              <a:r>
                <a: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cm 01,00</a:t>
              </a:r>
            </a:p>
          </p:txBody>
        </p:sp>
        <p:grpSp>
          <p:nvGrpSpPr>
            <p:cNvPr id="10" name="Gruppieren 9"/>
            <p:cNvGrpSpPr/>
            <p:nvPr userDrawn="1"/>
          </p:nvGrpSpPr>
          <p:grpSpPr>
            <a:xfrm>
              <a:off x="10800000" y="-36000"/>
              <a:ext cx="720000" cy="7140063"/>
              <a:chOff x="10800000" y="-36000"/>
              <a:chExt cx="720000" cy="7140063"/>
            </a:xfrm>
          </p:grpSpPr>
          <p:cxnSp>
            <p:nvCxnSpPr>
              <p:cNvPr id="71" name="Hilfslinien"/>
              <p:cNvCxnSpPr/>
              <p:nvPr userDrawn="1"/>
            </p:nvCxnSpPr>
            <p:spPr>
              <a:xfrm flipH="1">
                <a:off x="10800000" y="358775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Hilfslinien"/>
              <p:cNvCxnSpPr/>
              <p:nvPr userDrawn="1"/>
            </p:nvCxnSpPr>
            <p:spPr>
              <a:xfrm flipH="1">
                <a:off x="10800000" y="45561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Hilfslinien"/>
              <p:cNvCxnSpPr/>
              <p:nvPr userDrawn="1"/>
            </p:nvCxnSpPr>
            <p:spPr>
              <a:xfrm flipH="1">
                <a:off x="10800000" y="161925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Hilfslinien"/>
              <p:cNvCxnSpPr/>
              <p:nvPr userDrawn="1"/>
            </p:nvCxnSpPr>
            <p:spPr>
              <a:xfrm flipH="1">
                <a:off x="10800000" y="6299200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Hilfslinien"/>
              <p:cNvCxnSpPr/>
              <p:nvPr userDrawn="1"/>
            </p:nvCxnSpPr>
            <p:spPr>
              <a:xfrm flipH="1">
                <a:off x="10800000" y="71040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Linientext"/>
              <p:cNvSpPr txBox="1"/>
              <p:nvPr userDrawn="1"/>
            </p:nvSpPr>
            <p:spPr>
              <a:xfrm>
                <a:off x="10800000" y="4932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01,27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77" name="Linientext"/>
              <p:cNvSpPr txBox="1"/>
              <p:nvPr userDrawn="1"/>
            </p:nvSpPr>
            <p:spPr>
              <a:xfrm>
                <a:off x="10800000" y="-36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09,50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01,00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78" name="Linientext"/>
              <p:cNvSpPr txBox="1"/>
              <p:nvPr userDrawn="1"/>
            </p:nvSpPr>
            <p:spPr>
              <a:xfrm>
                <a:off x="10800000" y="1656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06,00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04,50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79" name="Linientext"/>
              <p:cNvSpPr txBox="1"/>
              <p:nvPr userDrawn="1"/>
            </p:nvSpPr>
            <p:spPr>
              <a:xfrm>
                <a:off x="10800000" y="5904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07,00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17,50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80" name="Linientext"/>
              <p:cNvSpPr txBox="1"/>
              <p:nvPr userDrawn="1"/>
            </p:nvSpPr>
            <p:spPr>
              <a:xfrm>
                <a:off x="10800000" y="67068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09,23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19,73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48" name="Hilfslinien"/>
              <p:cNvCxnSpPr/>
              <p:nvPr userDrawn="1"/>
            </p:nvCxnSpPr>
            <p:spPr>
              <a:xfrm flipH="1">
                <a:off x="10800000" y="1528763"/>
                <a:ext cx="360000" cy="0"/>
              </a:xfrm>
              <a:prstGeom prst="line">
                <a:avLst/>
              </a:prstGeom>
              <a:ln w="127" cap="sq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Linientext"/>
              <p:cNvSpPr txBox="1"/>
              <p:nvPr userDrawn="1"/>
            </p:nvSpPr>
            <p:spPr>
              <a:xfrm>
                <a:off x="10800000" y="1170000"/>
                <a:ext cx="720000" cy="36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 anchor="b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06,25</a:t>
                </a:r>
              </a:p>
              <a:p>
                <a:pPr algn="l">
                  <a:lnSpc>
                    <a:spcPct val="100000"/>
                  </a:lnSpc>
                </a:pPr>
                <a:r>
                  <a:rPr lang="de-DE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04,25</a:t>
                </a:r>
                <a:r>
                  <a:rPr lang="de-DE" sz="10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cm</a:t>
                </a:r>
                <a:endParaRPr lang="de-DE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91053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66" r:id="rId5"/>
    <p:sldLayoutId id="2147483665" r:id="rId6"/>
    <p:sldLayoutId id="2147483667" r:id="rId7"/>
    <p:sldLayoutId id="2147483669" r:id="rId8"/>
    <p:sldLayoutId id="2147483668" r:id="rId9"/>
    <p:sldLayoutId id="2147483677" r:id="rId10"/>
    <p:sldLayoutId id="2147483680" r:id="rId11"/>
    <p:sldLayoutId id="2147483678" r:id="rId12"/>
    <p:sldLayoutId id="2147483679" r:id="rId13"/>
    <p:sldLayoutId id="2147483676" r:id="rId14"/>
    <p:sldLayoutId id="2147483675" r:id="rId15"/>
    <p:sldLayoutId id="2147483671" r:id="rId16"/>
    <p:sldLayoutId id="2147483672" r:id="rId17"/>
    <p:sldLayoutId id="2147483673" r:id="rId18"/>
    <p:sldLayoutId id="2147483663" r:id="rId19"/>
    <p:sldLayoutId id="2147483670" r:id="rId20"/>
    <p:sldLayoutId id="2147483681" r:id="rId21"/>
    <p:sldLayoutId id="2147483682" r:id="rId22"/>
    <p:sldLayoutId id="2147483674" r:id="rId23"/>
  </p:sldLayoutIdLst>
  <p:hf hdr="0" dt="0"/>
  <p:txStyles>
    <p:titleStyle>
      <a:lvl1pPr marL="0" indent="0" algn="l" defTabSz="1043056" rtl="0" eaLnBrk="1" latinLnBrk="0" hangingPunct="1">
        <a:spcBef>
          <a:spcPts val="0"/>
        </a:spcBef>
        <a:buFont typeface="Arial" panose="020B0604020202020204" pitchFamily="34" charset="0"/>
        <a:buNone/>
        <a:defRPr sz="3000" b="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52000" indent="-252000" algn="l" defTabSz="1043056" rtl="0" eaLnBrk="1" latinLnBrk="0" hangingPunct="1">
        <a:lnSpc>
          <a:spcPct val="123000"/>
        </a:lnSpc>
        <a:spcBef>
          <a:spcPts val="0"/>
        </a:spcBef>
        <a:buClr>
          <a:schemeClr val="tx2"/>
        </a:buClr>
        <a:buFont typeface="Arial" panose="020B0604020202020204" pitchFamily="34" charset="0"/>
        <a:buChar char="●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756000" indent="-252000" algn="l" defTabSz="1043056" rtl="0" eaLnBrk="1" latinLnBrk="0" hangingPunct="1">
        <a:lnSpc>
          <a:spcPct val="123000"/>
        </a:lnSpc>
        <a:spcBef>
          <a:spcPts val="0"/>
        </a:spcBef>
        <a:buClr>
          <a:schemeClr val="tx2"/>
        </a:buClr>
        <a:buFont typeface="Arial" panose="020B0604020202020204" pitchFamily="34" charset="0"/>
        <a:buChar char="-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260000" indent="-252000" algn="l" defTabSz="1043056" rtl="0" eaLnBrk="1" latinLnBrk="0" hangingPunct="1">
        <a:lnSpc>
          <a:spcPct val="123000"/>
        </a:lnSpc>
        <a:spcBef>
          <a:spcPts val="0"/>
        </a:spcBef>
        <a:buClr>
          <a:schemeClr val="tx2"/>
        </a:buClr>
        <a:buFont typeface="Arial" panose="020B0604020202020204" pitchFamily="34" charset="0"/>
        <a:buChar char="●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1764000" indent="-252000" algn="l" defTabSz="1043056" rtl="0" eaLnBrk="1" latinLnBrk="0" hangingPunct="1">
        <a:lnSpc>
          <a:spcPct val="123000"/>
        </a:lnSpc>
        <a:spcBef>
          <a:spcPts val="0"/>
        </a:spcBef>
        <a:buClr>
          <a:schemeClr val="tx2"/>
        </a:buClr>
        <a:buFont typeface="Arial" panose="020B0604020202020204" pitchFamily="34" charset="0"/>
        <a:buChar char="-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043056" rtl="0" eaLnBrk="1" latinLnBrk="0" hangingPunct="1">
        <a:lnSpc>
          <a:spcPct val="123000"/>
        </a:lnSpc>
        <a:spcBef>
          <a:spcPts val="0"/>
        </a:spcBef>
        <a:buClr>
          <a:schemeClr val="tx2"/>
        </a:buClr>
        <a:buFont typeface="Arial" panose="020B0604020202020204" pitchFamily="34" charset="0"/>
        <a:buNone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1043056" rtl="0" eaLnBrk="1" latinLnBrk="0" hangingPunct="1">
        <a:lnSpc>
          <a:spcPct val="135000"/>
        </a:lnSpc>
        <a:spcBef>
          <a:spcPts val="2200"/>
        </a:spcBef>
        <a:buClr>
          <a:schemeClr val="tx2"/>
        </a:buClr>
        <a:buFont typeface="Arial" panose="020B0604020202020204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6pPr>
      <a:lvl7pPr marL="252000" indent="-252000" algn="l" defTabSz="1043056" rtl="0" eaLnBrk="1" latinLnBrk="0" hangingPunct="1">
        <a:lnSpc>
          <a:spcPct val="135000"/>
        </a:lnSpc>
        <a:spcBef>
          <a:spcPts val="0"/>
        </a:spcBef>
        <a:buClr>
          <a:schemeClr val="tx2"/>
        </a:buClr>
        <a:buFont typeface="Arial" panose="020B0604020202020204" pitchFamily="34" charset="0"/>
        <a:buChar char="●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7pPr>
      <a:lvl8pPr marL="756000" indent="-252000" algn="l" defTabSz="1043056" rtl="0" eaLnBrk="1" latinLnBrk="0" hangingPunct="1">
        <a:lnSpc>
          <a:spcPct val="135000"/>
        </a:lnSpc>
        <a:spcBef>
          <a:spcPts val="0"/>
        </a:spcBef>
        <a:buClr>
          <a:schemeClr val="tx2"/>
        </a:buClr>
        <a:buFont typeface="Arial" panose="020B0604020202020204" pitchFamily="34" charset="0"/>
        <a:buChar char="-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1043056" rtl="0" eaLnBrk="1" latinLnBrk="0" hangingPunct="1">
        <a:lnSpc>
          <a:spcPct val="115000"/>
        </a:lnSpc>
        <a:spcBef>
          <a:spcPts val="0"/>
        </a:spcBef>
        <a:buFont typeface="Arial" panose="020B0604020202020204" pitchFamily="34" charset="0"/>
        <a:buNone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wegung-gegen-krebs.de/" TargetMode="External"/><Relationship Id="rId2" Type="http://schemas.openxmlformats.org/officeDocument/2006/relationships/hyperlink" Target="mailto:info@bewegung-gegen-krebs.de" TargetMode="Externa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2.jpe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Bewegung gegen krebs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Bericht zum </a:t>
            </a:r>
            <a:r>
              <a:rPr lang="de-DE"/>
              <a:t>Vereinswettbewerb 2020</a:t>
            </a:r>
            <a:endParaRPr lang="de-DE" dirty="0"/>
          </a:p>
          <a:p>
            <a:r>
              <a:rPr lang="de-DE" dirty="0"/>
              <a:t>Vom...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1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645" y="1676251"/>
            <a:ext cx="2880000" cy="137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744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458787" y="358775"/>
            <a:ext cx="9775825" cy="1008000"/>
          </a:xfrm>
        </p:spPr>
        <p:txBody>
          <a:bodyPr/>
          <a:lstStyle/>
          <a:p>
            <a:r>
              <a:rPr lang="de-DE" u="sng" dirty="0"/>
              <a:t>Hat die Presse oder Rundfunk berichtet, wenn ja wie?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0469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/>
              <a:t>Sind Sie bereit in Zukunft weitere Aktionen zum Thema Gesundheit in Ihrem Verein anzustoßen?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8788" y="1528763"/>
            <a:ext cx="9775825" cy="2142485"/>
          </a:xfrm>
        </p:spPr>
        <p:txBody>
          <a:bodyPr/>
          <a:lstStyle/>
          <a:p>
            <a:r>
              <a:rPr lang="de-DE" dirty="0"/>
              <a:t>…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458788" y="3671248"/>
            <a:ext cx="9775825" cy="100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1043056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3000" b="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DE" u="sng" dirty="0"/>
              <a:t>Platz für weitere Angaben/Anmerkungen/Wünsche: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518540" y="4412501"/>
            <a:ext cx="9775825" cy="214248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52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●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6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-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●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4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-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43056" rtl="0" eaLnBrk="1" latinLnBrk="0" hangingPunct="1">
              <a:lnSpc>
                <a:spcPct val="135000"/>
              </a:lnSpc>
              <a:spcBef>
                <a:spcPts val="22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1043056" rtl="0" eaLnBrk="1" latinLnBrk="0" hangingPunct="1">
              <a:lnSpc>
                <a:spcPct val="135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●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6000" indent="-252000" algn="l" defTabSz="1043056" rtl="0" eaLnBrk="1" latinLnBrk="0" hangingPunct="1">
              <a:lnSpc>
                <a:spcPct val="135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-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43056" rtl="0" eaLnBrk="1" latinLnBrk="0" hangingPunct="1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…</a:t>
            </a:r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440000" y="7117200"/>
            <a:ext cx="7596000" cy="180000"/>
          </a:xfrm>
        </p:spPr>
        <p:txBody>
          <a:bodyPr/>
          <a:lstStyle/>
          <a:p>
            <a:r>
              <a:rPr lang="de-DE" dirty="0"/>
              <a:t>Bericht zum Vereinswettbewerb „Bewegung gegen Krebs“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701" y="6274847"/>
            <a:ext cx="2880000" cy="137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159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3"/>
          </p:nvPr>
        </p:nvSpPr>
        <p:spPr>
          <a:xfrm>
            <a:off x="586854" y="2149415"/>
            <a:ext cx="9321421" cy="4967785"/>
          </a:xfrm>
        </p:spPr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/>
              <a:t>Platz für Plakatmuster, Flyer, Fotos, Screenshots, Pressemitteilungen etc. 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458788" y="1528764"/>
            <a:ext cx="9775825" cy="620652"/>
          </a:xfrm>
          <a:prstGeom prst="rect">
            <a:avLst/>
          </a:prstGeom>
        </p:spPr>
        <p:txBody>
          <a:bodyPr/>
          <a:lstStyle>
            <a:lvl1pPr marL="252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●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6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-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●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4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-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43056" rtl="0" eaLnBrk="1" latinLnBrk="0" hangingPunct="1">
              <a:lnSpc>
                <a:spcPct val="135000"/>
              </a:lnSpc>
              <a:spcBef>
                <a:spcPts val="22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1043056" rtl="0" eaLnBrk="1" latinLnBrk="0" hangingPunct="1">
              <a:lnSpc>
                <a:spcPct val="135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●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6000" indent="-252000" algn="l" defTabSz="1043056" rtl="0" eaLnBrk="1" latinLnBrk="0" hangingPunct="1">
              <a:lnSpc>
                <a:spcPct val="135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-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43056" rtl="0" eaLnBrk="1" latinLnBrk="0" hangingPunct="1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Folien bitte beliebig ergänzen!</a:t>
            </a:r>
          </a:p>
        </p:txBody>
      </p:sp>
    </p:spTree>
    <p:extLst>
      <p:ext uri="{BB962C8B-B14F-4D97-AF65-F5344CB8AC3E}">
        <p14:creationId xmlns:p14="http://schemas.microsoft.com/office/powerpoint/2010/main" val="536419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/>
              <a:t>Platz für Plakatmuster, Flyer, Fotos, Screenshots, Pressemitteilungen etc.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7921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/>
              <a:t>Platz für Plakatmuster, Flyer, Fotos, Screenshots, Pressemitteilungen etc.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08734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/>
              <a:t>Platz für Plakatmuster, Flyer, Fotos, Screenshots, Pressemitteilungen etc.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08734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Titel der Präsentation • 16. Dezember 2013 • Manfred Mustermann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/>
              <a:t>Platz für Plakatmuster, Flyer, Fotos, Screenshots, Pressemitteilungen etc.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08734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Deutscher Olympischer Sportbund e.V.</a:t>
            </a:r>
          </a:p>
          <a:p>
            <a:r>
              <a:rPr lang="de-DE" dirty="0"/>
              <a:t>Bewegungsoffensive „Bewegung gegen Krebs“</a:t>
            </a:r>
          </a:p>
          <a:p>
            <a:r>
              <a:rPr lang="de-DE" dirty="0"/>
              <a:t>Otto-Fleck-Schneise 12</a:t>
            </a:r>
          </a:p>
          <a:p>
            <a:r>
              <a:rPr lang="de-DE" dirty="0"/>
              <a:t>60528 Frankfurt</a:t>
            </a:r>
          </a:p>
          <a:p>
            <a:r>
              <a:rPr lang="de-DE" dirty="0">
                <a:hlinkClick r:id="rId2"/>
              </a:rPr>
              <a:t>info@bewegung-gegen-krebs.de</a:t>
            </a:r>
            <a:endParaRPr lang="de-DE" dirty="0"/>
          </a:p>
          <a:p>
            <a:r>
              <a:rPr lang="de-DE" dirty="0">
                <a:hlinkClick r:id="rId3"/>
              </a:rPr>
              <a:t>www.bewegung-gegen-krebs.de</a:t>
            </a:r>
            <a:r>
              <a:rPr lang="de-DE" dirty="0"/>
              <a:t> 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7742BE65-FDB8-40E0-941F-A320667A7227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440000" y="7117200"/>
            <a:ext cx="7596000" cy="180000"/>
          </a:xfrm>
          <a:prstGeom prst="rect">
            <a:avLst/>
          </a:prstGeom>
        </p:spPr>
        <p:txBody>
          <a:bodyPr/>
          <a:lstStyle/>
          <a:p>
            <a:r>
              <a:rPr lang="de-DE" sz="1100" dirty="0">
                <a:solidFill>
                  <a:schemeClr val="bg1">
                    <a:lumMod val="75000"/>
                  </a:schemeClr>
                </a:solidFill>
              </a:rPr>
              <a:t>Bericht zum Vereinswettbewerb „Bewegung gegen Krebs“</a:t>
            </a:r>
          </a:p>
        </p:txBody>
      </p:sp>
      <p:pic>
        <p:nvPicPr>
          <p:cNvPr id="1026" name="Picture 2" descr="C:\Users\Boettner\Desktop\Trimmi\trimmy-schritt_2014_rgb_72dpi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9777" y="392953"/>
            <a:ext cx="2986987" cy="4267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691" y="6274847"/>
            <a:ext cx="2880000" cy="137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896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8787" y="358775"/>
            <a:ext cx="7944769" cy="1008000"/>
          </a:xfrm>
        </p:spPr>
        <p:txBody>
          <a:bodyPr/>
          <a:lstStyle/>
          <a:p>
            <a:r>
              <a:rPr lang="de-DE" u="sng" dirty="0"/>
              <a:t>Bericht zum Aktionstag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8787" y="1528763"/>
            <a:ext cx="9775825" cy="4770437"/>
          </a:xfrm>
        </p:spPr>
        <p:txBody>
          <a:bodyPr/>
          <a:lstStyle/>
          <a:p>
            <a:r>
              <a:rPr lang="de-DE" dirty="0"/>
              <a:t>Absender: 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Tag/Ort/Datum: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Teilnehmerzahl: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6" name="Bildplatzhalter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769" b="-12769"/>
          <a:stretch/>
        </p:blipFill>
        <p:spPr>
          <a:xfrm>
            <a:off x="6232488" y="-3"/>
            <a:ext cx="4002124" cy="5217127"/>
          </a:xfrm>
          <a:prstGeom prst="rect">
            <a:avLst/>
          </a:prstGeom>
        </p:spPr>
      </p:pic>
      <p:sp>
        <p:nvSpPr>
          <p:cNvPr id="7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440000" y="7117200"/>
            <a:ext cx="7596000" cy="180000"/>
          </a:xfrm>
        </p:spPr>
        <p:txBody>
          <a:bodyPr/>
          <a:lstStyle/>
          <a:p>
            <a:r>
              <a:rPr lang="de-DE" dirty="0"/>
              <a:t>Bericht zum Vereinswettbewerb „Bewegung gegen Krebs“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709" y="6274847"/>
            <a:ext cx="2880000" cy="137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703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301" y="358774"/>
            <a:ext cx="10406797" cy="1483673"/>
          </a:xfrm>
        </p:spPr>
        <p:txBody>
          <a:bodyPr/>
          <a:lstStyle/>
          <a:p>
            <a:pPr algn="just"/>
            <a:r>
              <a:rPr lang="de-DE" u="sng" dirty="0"/>
              <a:t>Wie wurden Sie auf den Vereinswettbewerb oder auf die Bewegungsoffensive „Bewegung gegen Krebs“ aufmerksam?</a:t>
            </a:r>
            <a:br>
              <a:rPr lang="de-DE" u="sng" dirty="0"/>
            </a:br>
            <a:endParaRPr lang="de-DE" u="sng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8788" y="4985366"/>
            <a:ext cx="9775825" cy="1897038"/>
          </a:xfrm>
        </p:spPr>
        <p:txBody>
          <a:bodyPr/>
          <a:lstStyle/>
          <a:p>
            <a:r>
              <a:rPr lang="de-DE" dirty="0"/>
              <a:t>…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458786" y="4180148"/>
            <a:ext cx="9775825" cy="100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1043056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3000" b="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DE" u="sng" dirty="0"/>
              <a:t>Von wem ging die Initiative des Aktionstages aus?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458788" y="1521108"/>
            <a:ext cx="9775825" cy="189703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52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●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6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-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●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4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-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43056" rtl="0" eaLnBrk="1" latinLnBrk="0" hangingPunct="1">
              <a:lnSpc>
                <a:spcPct val="135000"/>
              </a:lnSpc>
              <a:spcBef>
                <a:spcPts val="22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1043056" rtl="0" eaLnBrk="1" latinLnBrk="0" hangingPunct="1">
              <a:lnSpc>
                <a:spcPct val="135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●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6000" indent="-252000" algn="l" defTabSz="1043056" rtl="0" eaLnBrk="1" latinLnBrk="0" hangingPunct="1">
              <a:lnSpc>
                <a:spcPct val="135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-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43056" rtl="0" eaLnBrk="1" latinLnBrk="0" hangingPunct="1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…</a:t>
            </a:r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440000" y="7117200"/>
            <a:ext cx="7596000" cy="180000"/>
          </a:xfrm>
        </p:spPr>
        <p:txBody>
          <a:bodyPr/>
          <a:lstStyle/>
          <a:p>
            <a:r>
              <a:rPr lang="de-DE" dirty="0"/>
              <a:t>Bericht zum Vereinswettbewerb „Bewegung gegen Krebs“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692" y="6274847"/>
            <a:ext cx="2880000" cy="137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124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/>
              <a:t>Waren die in der Aktionsbox vorhandenen Materialien ausreichend?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8788" y="1528764"/>
            <a:ext cx="9531373" cy="1501040"/>
          </a:xfrm>
        </p:spPr>
        <p:txBody>
          <a:bodyPr/>
          <a:lstStyle/>
          <a:p>
            <a:r>
              <a:rPr lang="de-DE" dirty="0"/>
              <a:t>…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Bericht zum Vereinswettbewerb „Bewegung gegen Krebs“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611186" y="3540978"/>
            <a:ext cx="9775825" cy="100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1043056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3000" b="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DE" u="sng" dirty="0"/>
              <a:t>Haben Sie mit Partnern zusammengearbeitet, wenn ja mit wem?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611186" y="4806501"/>
            <a:ext cx="9531373" cy="150104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52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●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6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-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●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4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-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43056" rtl="0" eaLnBrk="1" latinLnBrk="0" hangingPunct="1">
              <a:lnSpc>
                <a:spcPct val="135000"/>
              </a:lnSpc>
              <a:spcBef>
                <a:spcPts val="22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1043056" rtl="0" eaLnBrk="1" latinLnBrk="0" hangingPunct="1">
              <a:lnSpc>
                <a:spcPct val="135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●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6000" indent="-252000" algn="l" defTabSz="1043056" rtl="0" eaLnBrk="1" latinLnBrk="0" hangingPunct="1">
              <a:lnSpc>
                <a:spcPct val="135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-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43056" rtl="0" eaLnBrk="1" latinLnBrk="0" hangingPunct="1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…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692" y="6274842"/>
            <a:ext cx="2880000" cy="137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221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/>
              <a:t>Wie war der Ablauf der Veranstaltung?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…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440000" y="7117200"/>
            <a:ext cx="7596000" cy="180000"/>
          </a:xfrm>
        </p:spPr>
        <p:txBody>
          <a:bodyPr/>
          <a:lstStyle/>
          <a:p>
            <a:r>
              <a:rPr lang="de-DE" dirty="0"/>
              <a:t>Bericht zum Vereinswettbewerb „Bewegung gegen Krebs“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699" y="6274841"/>
            <a:ext cx="2880000" cy="137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067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/>
              <a:t>Wie haben Sie das Thema Krebs in die Veranstaltung integriert?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8788" y="1528763"/>
            <a:ext cx="9775825" cy="1678461"/>
          </a:xfrm>
        </p:spPr>
        <p:txBody>
          <a:bodyPr/>
          <a:lstStyle/>
          <a:p>
            <a:r>
              <a:rPr lang="de-DE" dirty="0"/>
              <a:t>…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611186" y="3759342"/>
            <a:ext cx="9775825" cy="100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1043056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3000" b="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DE" u="sng" dirty="0"/>
              <a:t>Wie haben Sie für den Aktionstag geworben?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458788" y="4369772"/>
            <a:ext cx="9775825" cy="16784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52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●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6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-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●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4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-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43056" rtl="0" eaLnBrk="1" latinLnBrk="0" hangingPunct="1">
              <a:lnSpc>
                <a:spcPct val="135000"/>
              </a:lnSpc>
              <a:spcBef>
                <a:spcPts val="22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1043056" rtl="0" eaLnBrk="1" latinLnBrk="0" hangingPunct="1">
              <a:lnSpc>
                <a:spcPct val="135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●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6000" indent="-252000" algn="l" defTabSz="1043056" rtl="0" eaLnBrk="1" latinLnBrk="0" hangingPunct="1">
              <a:lnSpc>
                <a:spcPct val="135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-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43056" rtl="0" eaLnBrk="1" latinLnBrk="0" hangingPunct="1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…</a:t>
            </a:r>
            <a:endParaRPr lang="de-DE" dirty="0"/>
          </a:p>
        </p:txBody>
      </p:sp>
      <p:sp>
        <p:nvSpPr>
          <p:cNvPr id="9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440000" y="7117200"/>
            <a:ext cx="7596000" cy="180000"/>
          </a:xfrm>
        </p:spPr>
        <p:txBody>
          <a:bodyPr/>
          <a:lstStyle/>
          <a:p>
            <a:r>
              <a:rPr lang="de-DE" dirty="0"/>
              <a:t>Bericht zum Vereinswettbewerb „Bewegung gegen Krebs“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706" y="6274847"/>
            <a:ext cx="2880000" cy="137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407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8786" y="358775"/>
            <a:ext cx="9775825" cy="1008000"/>
          </a:xfrm>
        </p:spPr>
        <p:txBody>
          <a:bodyPr/>
          <a:lstStyle/>
          <a:p>
            <a:r>
              <a:rPr lang="de-DE" u="sng" dirty="0"/>
              <a:t>Wie war die Resonanz der Teilnehmerinnen und Teilnehmer?	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189" y="4740047"/>
            <a:ext cx="9775824" cy="2010360"/>
          </a:xfrm>
        </p:spPr>
        <p:txBody>
          <a:bodyPr/>
          <a:lstStyle/>
          <a:p>
            <a:r>
              <a:rPr lang="de-DE" dirty="0"/>
              <a:t>…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458786" y="3585164"/>
            <a:ext cx="9775825" cy="100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1043056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3000" b="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DE" u="sng" dirty="0"/>
              <a:t>Werden Sie das Thema auch zukünftig in Ihren Verein einbinden und wenn ja wie?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602702" y="1464797"/>
            <a:ext cx="9775824" cy="212036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52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●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6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-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●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4000" indent="-25200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-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43056" rtl="0" eaLnBrk="1" latinLnBrk="0" hangingPunct="1">
              <a:lnSpc>
                <a:spcPct val="123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43056" rtl="0" eaLnBrk="1" latinLnBrk="0" hangingPunct="1">
              <a:lnSpc>
                <a:spcPct val="135000"/>
              </a:lnSpc>
              <a:spcBef>
                <a:spcPts val="22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1043056" rtl="0" eaLnBrk="1" latinLnBrk="0" hangingPunct="1">
              <a:lnSpc>
                <a:spcPct val="135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●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6000" indent="-252000" algn="l" defTabSz="1043056" rtl="0" eaLnBrk="1" latinLnBrk="0" hangingPunct="1">
              <a:lnSpc>
                <a:spcPct val="135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-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43056" rtl="0" eaLnBrk="1" latinLnBrk="0" hangingPunct="1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…</a:t>
            </a:r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440000" y="7117200"/>
            <a:ext cx="7596000" cy="180000"/>
          </a:xfrm>
        </p:spPr>
        <p:txBody>
          <a:bodyPr/>
          <a:lstStyle/>
          <a:p>
            <a:r>
              <a:rPr lang="de-DE" dirty="0"/>
              <a:t>Bericht zum Vereinswettbewerb „Bewegung gegen Krebs“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710" y="6274847"/>
            <a:ext cx="2880000" cy="137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435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/>
              <a:t>Hat die Presse oder Rundfunk berichtet, wenn ja wie?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8788" y="1023796"/>
            <a:ext cx="9775825" cy="2360849"/>
          </a:xfrm>
        </p:spPr>
        <p:txBody>
          <a:bodyPr/>
          <a:lstStyle/>
          <a:p>
            <a:r>
              <a:rPr lang="de-DE" dirty="0"/>
              <a:t>…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440000" y="7117200"/>
            <a:ext cx="7596000" cy="180000"/>
          </a:xfrm>
        </p:spPr>
        <p:txBody>
          <a:bodyPr/>
          <a:lstStyle/>
          <a:p>
            <a:r>
              <a:rPr lang="de-DE" dirty="0"/>
              <a:t>Bericht zum Vereinswettbewerb „Bewegung gegen Krebs“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701" y="6274847"/>
            <a:ext cx="2880000" cy="137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946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/>
              <a:t>Hat die Presse oder Rundfunk berichtet, wenn ja wie?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7742BE65-FDB8-40E0-941F-A320667A7227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459805" y="1064740"/>
            <a:ext cx="9775825" cy="2160000"/>
          </a:xfrm>
        </p:spPr>
        <p:txBody>
          <a:bodyPr/>
          <a:lstStyle/>
          <a:p>
            <a:r>
              <a:rPr lang="de-DE" dirty="0"/>
              <a:t>…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59805" y="2090384"/>
            <a:ext cx="4712696" cy="4515132"/>
          </a:xfrm>
        </p:spPr>
      </p:sp>
      <p:sp>
        <p:nvSpPr>
          <p:cNvPr id="12" name="Bildplatzhalter 6"/>
          <p:cNvSpPr>
            <a:spLocks noGrp="1"/>
          </p:cNvSpPr>
          <p:nvPr>
            <p:ph type="pic" sz="quarter" idx="14"/>
          </p:nvPr>
        </p:nvSpPr>
        <p:spPr>
          <a:xfrm>
            <a:off x="5324901" y="2090384"/>
            <a:ext cx="4712696" cy="4503760"/>
          </a:xfrm>
        </p:spPr>
      </p:sp>
      <p:sp>
        <p:nvSpPr>
          <p:cNvPr id="13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440000" y="7117200"/>
            <a:ext cx="7596000" cy="180000"/>
          </a:xfrm>
        </p:spPr>
        <p:txBody>
          <a:bodyPr/>
          <a:lstStyle/>
          <a:p>
            <a:r>
              <a:rPr lang="de-DE" dirty="0"/>
              <a:t>Bericht zum Vereinswettbewerb „Bewegung gegen Krebs“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697" y="6274847"/>
            <a:ext cx="2880000" cy="137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340326"/>
      </p:ext>
    </p:extLst>
  </p:cSld>
  <p:clrMapOvr>
    <a:masterClrMapping/>
  </p:clrMapOvr>
</p:sld>
</file>

<file path=ppt/theme/theme1.xml><?xml version="1.0" encoding="utf-8"?>
<a:theme xmlns:a="http://schemas.openxmlformats.org/drawingml/2006/main" name="PPT_DOSB">
  <a:themeElements>
    <a:clrScheme name="DOSB">
      <a:dk1>
        <a:sysClr val="windowText" lastClr="000000"/>
      </a:dk1>
      <a:lt1>
        <a:sysClr val="window" lastClr="FFFFFF"/>
      </a:lt1>
      <a:dk2>
        <a:srgbClr val="EE334E"/>
      </a:dk2>
      <a:lt2>
        <a:srgbClr val="9C9E9F"/>
      </a:lt2>
      <a:accent1>
        <a:srgbClr val="8D1A2A"/>
      </a:accent1>
      <a:accent2>
        <a:srgbClr val="BA2038"/>
      </a:accent2>
      <a:accent3>
        <a:srgbClr val="EE334E"/>
      </a:accent3>
      <a:accent4>
        <a:srgbClr val="E85741"/>
      </a:accent4>
      <a:accent5>
        <a:srgbClr val="F18D33"/>
      </a:accent5>
      <a:accent6>
        <a:srgbClr val="F9B41D"/>
      </a:accent6>
      <a:hlink>
        <a:srgbClr val="000000"/>
      </a:hlink>
      <a:folHlink>
        <a:srgbClr val="000000"/>
      </a:folHlink>
    </a:clrScheme>
    <a:fontScheme name="DOS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defRPr sz="1600" dirty="0"/>
        </a:defPPr>
      </a:lstStyle>
    </a:txDef>
  </a:objectDefaults>
  <a:extraClrSchemeLst/>
  <a:custClrLst>
    <a:custClr name="Schwarz">
      <a:srgbClr val="000000"/>
    </a:custClr>
    <a:custClr name="DOSB-Rot">
      <a:srgbClr val="EE334E"/>
    </a:custClr>
    <a:custClr name="DOSB-Gelb">
      <a:srgbClr val="FCB131"/>
    </a:custClr>
    <a:custClr name="Weiß">
      <a:srgbClr val="FFFFFF"/>
    </a:custClr>
    <a:custClr name="Grau 1">
      <a:srgbClr val="9E9E9E"/>
    </a:custClr>
    <a:custClr name="Grau 2">
      <a:srgbClr val="595959"/>
    </a:custClr>
    <a:custClr name="Weiß">
      <a:srgbClr val="FFFFFF"/>
    </a:custClr>
    <a:custClr name="Weiß">
      <a:srgbClr val="FFFFFF"/>
    </a:custClr>
    <a:custClr name="Weiß">
      <a:srgbClr val="FFFFFF"/>
    </a:custClr>
    <a:custClr name="Weiß">
      <a:srgbClr val="FFFFFF"/>
    </a:custClr>
    <a:custClr name="DOSB-Rot +50 Schwarz">
      <a:srgbClr val="801B2A"/>
    </a:custClr>
    <a:custClr name="DOSB-Rot +25 Schwarz">
      <a:srgbClr val="B5273B"/>
    </a:custClr>
    <a:custClr name="DOSB-Rot">
      <a:srgbClr val="EE334E"/>
    </a:custClr>
    <a:custClr name="DOSB-Rot - DOSB-Gelb 1">
      <a:srgbClr val="F56F40"/>
    </a:custClr>
    <a:custClr name="DOSB-Rot - DOSB-Gelb 2">
      <a:srgbClr val="F99537"/>
    </a:custClr>
    <a:custClr name="DOSB-Gelb">
      <a:srgbClr val="FCB131"/>
    </a:custClr>
    <a:custClr name="DOSB-Gelb 80%">
      <a:srgbClr val="FDC15B"/>
    </a:custClr>
    <a:custClr name="DOSB-Gelb 50%">
      <a:srgbClr val="FDD898"/>
    </a:custClr>
    <a:custClr name="DOSB-Gelb 35%">
      <a:srgbClr val="FEE3B7"/>
    </a:custClr>
    <a:custClr name="DOSB-Gelb 20%">
      <a:srgbClr val="FEEFD5"/>
    </a:custClr>
  </a:custClr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7E6F8C98C5A8F4382035B68FF1C1129" ma:contentTypeVersion="1" ma:contentTypeDescription="Ein neues Dokument erstellen." ma:contentTypeScope="" ma:versionID="00a7df7fba39d16d7897988ebe15d7de">
  <xsd:schema xmlns:xsd="http://www.w3.org/2001/XMLSchema" xmlns:xs="http://www.w3.org/2001/XMLSchema" xmlns:p="http://schemas.microsoft.com/office/2006/metadata/properties" xmlns:ns2="154f8d03-dde6-4979-9c37-06dde2726e8a" targetNamespace="http://schemas.microsoft.com/office/2006/metadata/properties" ma:root="true" ma:fieldsID="e07a60d36e46ea6d3e17b6ecead0be3d" ns2:_="">
    <xsd:import namespace="154f8d03-dde6-4979-9c37-06dde2726e8a"/>
    <xsd:element name="properties">
      <xsd:complexType>
        <xsd:sequence>
          <xsd:element name="documentManagement">
            <xsd:complexType>
              <xsd:all>
                <xsd:element ref="ns2:Kategori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4f8d03-dde6-4979-9c37-06dde2726e8a" elementFormDefault="qualified">
    <xsd:import namespace="http://schemas.microsoft.com/office/2006/documentManagement/types"/>
    <xsd:import namespace="http://schemas.microsoft.com/office/infopath/2007/PartnerControls"/>
    <xsd:element name="Kategorie" ma:index="8" nillable="true" ma:displayName="Kategorie" ma:format="Dropdown" ma:internalName="Kategorie">
      <xsd:simpleType>
        <xsd:union memberTypes="dms:Text">
          <xsd:simpleType>
            <xsd:restriction base="dms:Choice">
              <xsd:enumeration value="Protokoll"/>
              <xsd:enumeration value="Tagesordnung"/>
              <xsd:enumeration value="Allgemeine Vorlagen"/>
              <xsd:enumeration value="Vermerk"/>
              <xsd:enumeration value="Teilnehmer-, Anwesenheitslisten"/>
              <xsd:enumeration value="Powerpoint"/>
              <xsd:enumeration value="Guidelines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Kategorie xmlns="154f8d03-dde6-4979-9c37-06dde2726e8a">Powerpoint</Kategorie>
  </documentManagement>
</p:properties>
</file>

<file path=customXml/itemProps1.xml><?xml version="1.0" encoding="utf-8"?>
<ds:datastoreItem xmlns:ds="http://schemas.openxmlformats.org/officeDocument/2006/customXml" ds:itemID="{073FDA17-DF7C-4AE6-9C77-D95A2CFF23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54f8d03-dde6-4979-9c37-06dde2726e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30AE20C-CDBF-401D-9499-E2A4E7E9483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449AA47-DCA8-439F-AF79-F6F6C49BD50C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154f8d03-dde6-4979-9c37-06dde2726e8a"/>
    <ds:schemaRef ds:uri="http://schemas.microsoft.com/office/2006/documentManagement/types"/>
    <ds:schemaRef ds:uri="http://purl.org/dc/terms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PPT_DOSB</Template>
  <TotalTime>0</TotalTime>
  <Words>476</Words>
  <Application>Microsoft Office PowerPoint</Application>
  <PresentationFormat>Benutzerdefiniert</PresentationFormat>
  <Paragraphs>86</Paragraphs>
  <Slides>17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Apertura-Regular</vt:lpstr>
      <vt:lpstr>Arial</vt:lpstr>
      <vt:lpstr>ArialMT</vt:lpstr>
      <vt:lpstr>Calibri</vt:lpstr>
      <vt:lpstr>PPT_DOSB</vt:lpstr>
      <vt:lpstr>Bewegung gegen krebs</vt:lpstr>
      <vt:lpstr>Bericht zum Aktionstag</vt:lpstr>
      <vt:lpstr>Wie wurden Sie auf den Vereinswettbewerb oder auf die Bewegungsoffensive „Bewegung gegen Krebs“ aufmerksam? </vt:lpstr>
      <vt:lpstr>Waren die in der Aktionsbox vorhandenen Materialien ausreichend?</vt:lpstr>
      <vt:lpstr>Wie war der Ablauf der Veranstaltung?</vt:lpstr>
      <vt:lpstr>Wie haben Sie das Thema Krebs in die Veranstaltung integriert?</vt:lpstr>
      <vt:lpstr>Wie war die Resonanz der Teilnehmerinnen und Teilnehmer? </vt:lpstr>
      <vt:lpstr>Hat die Presse oder Rundfunk berichtet, wenn ja wie? </vt:lpstr>
      <vt:lpstr>Hat die Presse oder Rundfunk berichtet, wenn ja wie? </vt:lpstr>
      <vt:lpstr>Hat die Presse oder Rundfunk berichtet, wenn ja wie? </vt:lpstr>
      <vt:lpstr>Sind Sie bereit in Zukunft weitere Aktionen zum Thema Gesundheit in Ihrem Verein anzustoßen?</vt:lpstr>
      <vt:lpstr>Platz für Plakatmuster, Flyer, Fotos, Screenshots, Pressemitteilungen etc. </vt:lpstr>
      <vt:lpstr>Platz für Plakatmuster, Flyer, Fotos, Screenshots, Pressemitteilungen etc. </vt:lpstr>
      <vt:lpstr>Platz für Plakatmuster, Flyer, Fotos, Screenshots, Pressemitteilungen etc. </vt:lpstr>
      <vt:lpstr>Platz für Plakatmuster, Flyer, Fotos, Screenshots, Pressemitteilungen etc. </vt:lpstr>
      <vt:lpstr>Platz für Plakatmuster, Flyer, Fotos, Screenshots, Pressemitteilungen etc. 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Bewegung gegen krebs</dc:title>
  <dc:creator>Boettner, Christopher</dc:creator>
  <cp:lastModifiedBy>Etzel, Jakob</cp:lastModifiedBy>
  <cp:revision>14</cp:revision>
  <dcterms:created xsi:type="dcterms:W3CDTF">2018-11-01T10:14:38Z</dcterms:created>
  <dcterms:modified xsi:type="dcterms:W3CDTF">2020-02-24T10:14:12Z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0x010100B7E6F8C98C5A8F4382035B68FF1C1129</vt:lpwstr>
  </property>
</Properties>
</file>